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65" r:id="rId3"/>
    <p:sldId id="257" r:id="rId4"/>
    <p:sldId id="259" r:id="rId5"/>
    <p:sldId id="262" r:id="rId6"/>
    <p:sldId id="285" r:id="rId7"/>
    <p:sldId id="286" r:id="rId8"/>
    <p:sldId id="287" r:id="rId9"/>
    <p:sldId id="288" r:id="rId10"/>
    <p:sldId id="280" r:id="rId11"/>
  </p:sldIdLst>
  <p:sldSz cx="9144000" cy="5143500" type="screen16x9"/>
  <p:notesSz cx="6858000" cy="9144000"/>
  <p:embeddedFontLst>
    <p:embeddedFont>
      <p:font typeface="Karla" panose="020B0604020202020204" charset="0"/>
      <p:regular r:id="rId13"/>
      <p:bold r:id="rId14"/>
      <p:italic r:id="rId15"/>
      <p:boldItalic r:id="rId16"/>
    </p:embeddedFont>
    <p:embeddedFont>
      <p:font typeface="Malgun Gothic" panose="020B0503020000020004" pitchFamily="34" charset="-127"/>
      <p:regular r:id="rId17"/>
      <p:bold r:id="rId18"/>
    </p:embeddedFont>
    <p:embeddedFont>
      <p:font typeface="Montserrat"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469921F-8652-4D4E-8BB8-206E55335A7F}">
  <a:tblStyle styleId="{B469921F-8652-4D4E-8BB8-206E55335A7F}"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86355" autoAdjust="0"/>
  </p:normalViewPr>
  <p:slideViewPr>
    <p:cSldViewPr snapToGrid="0">
      <p:cViewPr>
        <p:scale>
          <a:sx n="66" d="100"/>
          <a:sy n="66" d="100"/>
        </p:scale>
        <p:origin x="1506" y="3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png>
</file>

<file path=ppt/media/image23.png>
</file>

<file path=ppt/media/image3.jp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a:endParaRPr/>
          </a:p>
        </p:txBody>
      </p:sp>
    </p:spTree>
    <p:extLst>
      <p:ext uri="{BB962C8B-B14F-4D97-AF65-F5344CB8AC3E}">
        <p14:creationId xmlns:p14="http://schemas.microsoft.com/office/powerpoint/2010/main" val="171900300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8839639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8" name="Shape 3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70790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dirty="0"/>
          </a:p>
        </p:txBody>
      </p:sp>
    </p:spTree>
    <p:extLst>
      <p:ext uri="{BB962C8B-B14F-4D97-AF65-F5344CB8AC3E}">
        <p14:creationId xmlns:p14="http://schemas.microsoft.com/office/powerpoint/2010/main" val="1175800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US" sz="1100" b="0" i="0" kern="1200" dirty="0" smtClean="0">
                <a:solidFill>
                  <a:schemeClr val="tx1"/>
                </a:solidFill>
                <a:effectLst/>
                <a:latin typeface="+mn-lt"/>
                <a:ea typeface="+mn-ea"/>
                <a:cs typeface="+mn-cs"/>
              </a:rPr>
              <a:t>6 </a:t>
            </a:r>
            <a:r>
              <a:rPr lang="en-US" sz="1100" b="0" i="0" kern="1200" dirty="0" err="1" smtClean="0">
                <a:solidFill>
                  <a:schemeClr val="tx1"/>
                </a:solidFill>
                <a:effectLst/>
                <a:latin typeface="+mn-lt"/>
                <a:ea typeface="+mn-ea"/>
                <a:cs typeface="+mn-cs"/>
              </a:rPr>
              <a:t>địa</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điểm</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tại</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việt</a:t>
            </a:r>
            <a:r>
              <a:rPr lang="en-US" sz="1100" b="0" i="0" kern="1200" baseline="0" dirty="0" smtClean="0">
                <a:solidFill>
                  <a:schemeClr val="tx1"/>
                </a:solidFill>
                <a:effectLst/>
                <a:latin typeface="+mn-lt"/>
                <a:ea typeface="+mn-ea"/>
                <a:cs typeface="+mn-cs"/>
              </a:rPr>
              <a:t> </a:t>
            </a:r>
            <a:r>
              <a:rPr lang="en-US" sz="1100" b="0" i="0" kern="1200" baseline="0" dirty="0" err="1" smtClean="0">
                <a:solidFill>
                  <a:schemeClr val="tx1"/>
                </a:solidFill>
                <a:effectLst/>
                <a:latin typeface="+mn-lt"/>
                <a:ea typeface="+mn-ea"/>
                <a:cs typeface="+mn-cs"/>
              </a:rPr>
              <a:t>nam</a:t>
            </a:r>
            <a:endParaRPr lang="en-US" sz="1100" b="0" i="0" kern="1200" dirty="0" smtClean="0">
              <a:solidFill>
                <a:schemeClr val="tx1"/>
              </a:solidFill>
              <a:effectLst/>
              <a:latin typeface="+mn-lt"/>
              <a:ea typeface="+mn-ea"/>
              <a:cs typeface="+mn-cs"/>
            </a:endParaRPr>
          </a:p>
          <a:p>
            <a:pPr marL="0" lvl="0" indent="0">
              <a:spcBef>
                <a:spcPts val="0"/>
              </a:spcBef>
              <a:buNone/>
            </a:pPr>
            <a:r>
              <a:rPr lang="en-US" sz="1100" b="0" i="0" kern="1200" dirty="0" err="1" smtClean="0">
                <a:solidFill>
                  <a:schemeClr val="tx1"/>
                </a:solidFill>
                <a:effectLst/>
                <a:latin typeface="+mn-lt"/>
                <a:ea typeface="+mn-ea"/>
                <a:cs typeface="+mn-cs"/>
              </a:rPr>
              <a:t>tập</a:t>
            </a:r>
            <a:r>
              <a:rPr lang="en-US" sz="1100" b="0" i="0" kern="1200" dirty="0" smtClean="0">
                <a:solidFill>
                  <a:schemeClr val="tx1"/>
                </a:solidFill>
                <a:effectLst/>
                <a:latin typeface="+mn-lt"/>
                <a:ea typeface="+mn-ea"/>
                <a:cs typeface="+mn-cs"/>
              </a:rPr>
              <a:t> </a:t>
            </a:r>
            <a:r>
              <a:rPr lang="en-US" sz="1100" b="0" i="0" kern="1200" dirty="0" err="1" smtClean="0">
                <a:solidFill>
                  <a:schemeClr val="tx1"/>
                </a:solidFill>
                <a:effectLst/>
                <a:latin typeface="+mn-lt"/>
                <a:ea typeface="+mn-ea"/>
                <a:cs typeface="+mn-cs"/>
              </a:rPr>
              <a:t>đoàn</a:t>
            </a:r>
            <a:r>
              <a:rPr lang="en-US" sz="1100" b="0" i="0" kern="1200" dirty="0" smtClean="0">
                <a:solidFill>
                  <a:schemeClr val="tx1"/>
                </a:solidFill>
                <a:effectLst/>
                <a:latin typeface="+mn-lt"/>
                <a:ea typeface="+mn-ea"/>
                <a:cs typeface="+mn-cs"/>
              </a:rPr>
              <a:t> </a:t>
            </a:r>
            <a:r>
              <a:rPr lang="en-US" sz="1100" b="0" i="0" kern="1200" dirty="0" err="1" smtClean="0">
                <a:solidFill>
                  <a:schemeClr val="tx1"/>
                </a:solidFill>
                <a:effectLst/>
                <a:latin typeface="+mn-lt"/>
                <a:ea typeface="+mn-ea"/>
                <a:cs typeface="+mn-cs"/>
              </a:rPr>
              <a:t>đạt</a:t>
            </a:r>
            <a:r>
              <a:rPr lang="en-US" sz="1100" b="0" i="0" kern="1200" dirty="0" smtClean="0">
                <a:solidFill>
                  <a:schemeClr val="tx1"/>
                </a:solidFill>
                <a:effectLst/>
                <a:latin typeface="+mn-lt"/>
                <a:ea typeface="+mn-ea"/>
                <a:cs typeface="+mn-cs"/>
              </a:rPr>
              <a:t> </a:t>
            </a:r>
            <a:r>
              <a:rPr lang="en-US" sz="1100" b="0" i="0" kern="1200" dirty="0" err="1" smtClean="0">
                <a:solidFill>
                  <a:schemeClr val="tx1"/>
                </a:solidFill>
                <a:effectLst/>
                <a:latin typeface="+mn-lt"/>
                <a:ea typeface="+mn-ea"/>
                <a:cs typeface="+mn-cs"/>
              </a:rPr>
              <a:t>doanh</a:t>
            </a:r>
            <a:r>
              <a:rPr lang="en-US" sz="1100" b="0" i="0" kern="1200" dirty="0" smtClean="0">
                <a:solidFill>
                  <a:schemeClr val="tx1"/>
                </a:solidFill>
                <a:effectLst/>
                <a:latin typeface="+mn-lt"/>
                <a:ea typeface="+mn-ea"/>
                <a:cs typeface="+mn-cs"/>
              </a:rPr>
              <a:t> </a:t>
            </a:r>
            <a:r>
              <a:rPr lang="en-US" sz="1100" b="0" i="0" kern="1200" dirty="0" err="1" smtClean="0">
                <a:solidFill>
                  <a:schemeClr val="tx1"/>
                </a:solidFill>
                <a:effectLst/>
                <a:latin typeface="+mn-lt"/>
                <a:ea typeface="+mn-ea"/>
                <a:cs typeface="+mn-cs"/>
              </a:rPr>
              <a:t>thu</a:t>
            </a:r>
            <a:r>
              <a:rPr lang="en-US" sz="1100" b="0" i="0" kern="1200" dirty="0" smtClean="0">
                <a:solidFill>
                  <a:schemeClr val="tx1"/>
                </a:solidFill>
                <a:effectLst/>
                <a:latin typeface="+mn-lt"/>
                <a:ea typeface="+mn-ea"/>
                <a:cs typeface="+mn-cs"/>
              </a:rPr>
              <a:t> 73,1 </a:t>
            </a:r>
            <a:r>
              <a:rPr lang="en-US" sz="1100" b="0" i="0" kern="1200" dirty="0" err="1" smtClean="0">
                <a:solidFill>
                  <a:schemeClr val="tx1"/>
                </a:solidFill>
                <a:effectLst/>
                <a:latin typeface="+mn-lt"/>
                <a:ea typeface="+mn-ea"/>
                <a:cs typeface="+mn-cs"/>
              </a:rPr>
              <a:t>tỷ</a:t>
            </a:r>
            <a:r>
              <a:rPr lang="en-US" sz="1100" b="0" i="0" kern="1200" dirty="0" smtClean="0">
                <a:solidFill>
                  <a:schemeClr val="tx1"/>
                </a:solidFill>
                <a:effectLst/>
                <a:latin typeface="+mn-lt"/>
                <a:ea typeface="+mn-ea"/>
                <a:cs typeface="+mn-cs"/>
              </a:rPr>
              <a:t> euro </a:t>
            </a:r>
            <a:r>
              <a:rPr lang="en-US" sz="1100" b="0" i="0" kern="1200" dirty="0" err="1" smtClean="0">
                <a:solidFill>
                  <a:schemeClr val="tx1"/>
                </a:solidFill>
                <a:effectLst/>
                <a:latin typeface="+mn-lt"/>
                <a:ea typeface="+mn-ea"/>
                <a:cs typeface="+mn-cs"/>
              </a:rPr>
              <a:t>trong</a:t>
            </a:r>
            <a:r>
              <a:rPr lang="en-US" sz="1100" b="0" i="0" kern="1200" dirty="0" smtClean="0">
                <a:solidFill>
                  <a:schemeClr val="tx1"/>
                </a:solidFill>
                <a:effectLst/>
                <a:latin typeface="+mn-lt"/>
                <a:ea typeface="+mn-ea"/>
                <a:cs typeface="+mn-cs"/>
              </a:rPr>
              <a:t> </a:t>
            </a:r>
            <a:r>
              <a:rPr lang="en-US" sz="1100" b="0" i="0" kern="1200" dirty="0" err="1" smtClean="0">
                <a:solidFill>
                  <a:schemeClr val="tx1"/>
                </a:solidFill>
                <a:effectLst/>
                <a:latin typeface="+mn-lt"/>
                <a:ea typeface="+mn-ea"/>
                <a:cs typeface="+mn-cs"/>
              </a:rPr>
              <a:t>năm</a:t>
            </a:r>
            <a:r>
              <a:rPr lang="en-US" sz="1100" b="0" i="0" kern="1200" dirty="0" smtClean="0">
                <a:solidFill>
                  <a:schemeClr val="tx1"/>
                </a:solidFill>
                <a:effectLst/>
                <a:latin typeface="+mn-lt"/>
                <a:ea typeface="+mn-ea"/>
                <a:cs typeface="+mn-cs"/>
              </a:rPr>
              <a:t> 2016.</a:t>
            </a:r>
          </a:p>
          <a:p>
            <a:pPr marL="0" lvl="0" indent="0">
              <a:spcBef>
                <a:spcPts val="0"/>
              </a:spcBef>
              <a:buNone/>
            </a:pPr>
            <a:r>
              <a:rPr lang="vi-VN" sz="1100" b="0" i="0" kern="1200" dirty="0" smtClean="0">
                <a:solidFill>
                  <a:schemeClr val="tx1"/>
                </a:solidFill>
                <a:effectLst/>
                <a:latin typeface="+mn-lt"/>
                <a:ea typeface="+mn-ea"/>
                <a:cs typeface="+mn-cs"/>
              </a:rPr>
              <a:t>Hoạt động của Bosch được chia thành bốn lĩnh vực: Giải pháp Mobility, Công nghệ trong Công nghiệp, Hàng tiêu dùng, Kỹ thuật Xây dựng và Năng lượng. Là tập đoàn tiên phong về Internet Vạn Vật (IoT), Bosch cung ứng các giải pháp tiên tiến cho nhà ở thông minh, thành phố thông minh, giao thông kết nối và công nghiệp kết nối</a:t>
            </a:r>
            <a:endParaRPr dirty="0"/>
          </a:p>
        </p:txBody>
      </p:sp>
    </p:spTree>
    <p:extLst>
      <p:ext uri="{BB962C8B-B14F-4D97-AF65-F5344CB8AC3E}">
        <p14:creationId xmlns:p14="http://schemas.microsoft.com/office/powerpoint/2010/main" val="3194092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Shape 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6" name="Shape 9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US" dirty="0" err="1" smtClean="0"/>
              <a:t>Số</a:t>
            </a:r>
            <a:r>
              <a:rPr lang="en-US" baseline="0" dirty="0" smtClean="0"/>
              <a:t> </a:t>
            </a:r>
            <a:r>
              <a:rPr lang="en-US" baseline="0" dirty="0" err="1" smtClean="0"/>
              <a:t>lượng</a:t>
            </a:r>
            <a:r>
              <a:rPr lang="en-US" baseline="0" dirty="0" smtClean="0"/>
              <a:t> </a:t>
            </a:r>
            <a:r>
              <a:rPr lang="en-US" baseline="0" dirty="0" err="1" smtClean="0"/>
              <a:t>người</a:t>
            </a:r>
            <a:r>
              <a:rPr lang="en-US" baseline="0" dirty="0" smtClean="0"/>
              <a:t> </a:t>
            </a:r>
            <a:r>
              <a:rPr lang="en-US" baseline="0" dirty="0" err="1" smtClean="0"/>
              <a:t>trong</a:t>
            </a:r>
            <a:r>
              <a:rPr lang="en-US" baseline="0" dirty="0" smtClean="0"/>
              <a:t> department: 57</a:t>
            </a:r>
          </a:p>
          <a:p>
            <a:pPr marL="0" lvl="0" indent="0">
              <a:spcBef>
                <a:spcPts val="0"/>
              </a:spcBef>
              <a:buNone/>
            </a:pPr>
            <a:r>
              <a:rPr lang="en-US" baseline="0" dirty="0" err="1" smtClean="0"/>
              <a:t>Số</a:t>
            </a:r>
            <a:r>
              <a:rPr lang="en-US" baseline="0" dirty="0" smtClean="0"/>
              <a:t> team </a:t>
            </a:r>
            <a:r>
              <a:rPr lang="en-US" baseline="0" dirty="0" err="1" smtClean="0"/>
              <a:t>nhỏ</a:t>
            </a:r>
            <a:r>
              <a:rPr lang="en-US" baseline="0" dirty="0" smtClean="0"/>
              <a:t> </a:t>
            </a:r>
            <a:r>
              <a:rPr lang="en-US" baseline="0" dirty="0" err="1" smtClean="0"/>
              <a:t>cho</a:t>
            </a:r>
            <a:r>
              <a:rPr lang="en-US" baseline="0" dirty="0" smtClean="0"/>
              <a:t> </a:t>
            </a:r>
            <a:r>
              <a:rPr lang="en-US" baseline="0" dirty="0" err="1" smtClean="0"/>
              <a:t>từng</a:t>
            </a:r>
            <a:r>
              <a:rPr lang="en-US" baseline="0" dirty="0" smtClean="0"/>
              <a:t> feature: 7</a:t>
            </a:r>
          </a:p>
          <a:p>
            <a:pPr marL="0" lvl="0" indent="0">
              <a:spcBef>
                <a:spcPts val="0"/>
              </a:spcBef>
              <a:buNone/>
            </a:pPr>
            <a:endParaRPr lang="en-US" baseline="0" dirty="0" smtClean="0"/>
          </a:p>
          <a:p>
            <a:pPr marL="0" lvl="0" indent="0">
              <a:spcBef>
                <a:spcPts val="0"/>
              </a:spcBef>
              <a:buNone/>
            </a:pPr>
            <a:endParaRPr dirty="0"/>
          </a:p>
        </p:txBody>
      </p:sp>
    </p:spTree>
    <p:extLst>
      <p:ext uri="{BB962C8B-B14F-4D97-AF65-F5344CB8AC3E}">
        <p14:creationId xmlns:p14="http://schemas.microsoft.com/office/powerpoint/2010/main" val="3193337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Shape 1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0" name="Shape 12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581080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835177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dirty="0"/>
          </a:p>
        </p:txBody>
      </p:sp>
    </p:spTree>
    <p:extLst>
      <p:ext uri="{BB962C8B-B14F-4D97-AF65-F5344CB8AC3E}">
        <p14:creationId xmlns:p14="http://schemas.microsoft.com/office/powerpoint/2010/main" val="614105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900265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dirty="0"/>
          </a:p>
        </p:txBody>
      </p:sp>
    </p:spTree>
    <p:extLst>
      <p:ext uri="{BB962C8B-B14F-4D97-AF65-F5344CB8AC3E}">
        <p14:creationId xmlns:p14="http://schemas.microsoft.com/office/powerpoint/2010/main" val="1026668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0" name="Shape 10"/>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1" name="Shape 11"/>
          <p:cNvSpPr txBox="1">
            <a:spLocks noGrp="1"/>
          </p:cNvSpPr>
          <p:nvPr>
            <p:ph type="ctrTitle"/>
          </p:nvPr>
        </p:nvSpPr>
        <p:spPr>
          <a:xfrm>
            <a:off x="648300" y="3175950"/>
            <a:ext cx="3530700" cy="1182000"/>
          </a:xfrm>
          <a:prstGeom prst="rect">
            <a:avLst/>
          </a:prstGeom>
        </p:spPr>
        <p:txBody>
          <a:bodyPr wrap="square" lIns="91425" tIns="91425" rIns="91425" bIns="91425" anchor="b" anchorCtr="0"/>
          <a:lstStyle>
            <a:lvl1pPr lvl="0">
              <a:spcBef>
                <a:spcPts val="0"/>
              </a:spcBef>
              <a:buSzPts val="3600"/>
              <a:buNone/>
              <a:defRPr sz="3600"/>
            </a:lvl1pPr>
            <a:lvl2pPr lvl="1">
              <a:spcBef>
                <a:spcPts val="0"/>
              </a:spcBef>
              <a:buSzPts val="3600"/>
              <a:buNone/>
              <a:defRPr sz="3600"/>
            </a:lvl2pPr>
            <a:lvl3pPr lvl="2">
              <a:spcBef>
                <a:spcPts val="0"/>
              </a:spcBef>
              <a:buSzPts val="3600"/>
              <a:buNone/>
              <a:defRPr sz="3600"/>
            </a:lvl3pPr>
            <a:lvl4pPr lvl="3">
              <a:spcBef>
                <a:spcPts val="0"/>
              </a:spcBef>
              <a:buSzPts val="3600"/>
              <a:buNone/>
              <a:defRPr sz="3600"/>
            </a:lvl4pPr>
            <a:lvl5pPr lvl="4">
              <a:spcBef>
                <a:spcPts val="0"/>
              </a:spcBef>
              <a:buSzPts val="3600"/>
              <a:buNone/>
              <a:defRPr sz="3600"/>
            </a:lvl5pPr>
            <a:lvl6pPr lvl="5">
              <a:spcBef>
                <a:spcPts val="0"/>
              </a:spcBef>
              <a:buSzPts val="3600"/>
              <a:buNone/>
              <a:defRPr sz="3600"/>
            </a:lvl6pPr>
            <a:lvl7pPr lvl="6">
              <a:spcBef>
                <a:spcPts val="0"/>
              </a:spcBef>
              <a:buSzPts val="3600"/>
              <a:buNone/>
              <a:defRPr sz="3600"/>
            </a:lvl7pPr>
            <a:lvl8pPr lvl="7">
              <a:spcBef>
                <a:spcPts val="0"/>
              </a:spcBef>
              <a:buSzPts val="3600"/>
              <a:buNone/>
              <a:defRPr sz="3600"/>
            </a:lvl8pPr>
            <a:lvl9pPr lvl="8">
              <a:spcBef>
                <a:spcPts val="0"/>
              </a:spcBef>
              <a:buSzPts val="3600"/>
              <a:buNone/>
              <a:defRPr sz="3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2"/>
        <p:cNvGrpSpPr/>
        <p:nvPr/>
      </p:nvGrpSpPr>
      <p:grpSpPr>
        <a:xfrm>
          <a:off x="0" y="0"/>
          <a:ext cx="0" cy="0"/>
          <a:chOff x="0" y="0"/>
          <a:chExt cx="0" cy="0"/>
        </a:xfrm>
      </p:grpSpPr>
      <p:sp>
        <p:nvSpPr>
          <p:cNvPr id="13" name="Shape 13"/>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4" name="Shape 14"/>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5" name="Shape 15"/>
          <p:cNvSpPr txBox="1">
            <a:spLocks noGrp="1"/>
          </p:cNvSpPr>
          <p:nvPr>
            <p:ph type="ctrTitle"/>
          </p:nvPr>
        </p:nvSpPr>
        <p:spPr>
          <a:xfrm>
            <a:off x="648300" y="1354750"/>
            <a:ext cx="3522300" cy="2989800"/>
          </a:xfrm>
          <a:prstGeom prst="rect">
            <a:avLst/>
          </a:prstGeom>
        </p:spPr>
        <p:txBody>
          <a:bodyPr wrap="square" lIns="91425" tIns="91425" rIns="91425" bIns="91425" anchor="b" anchorCtr="0"/>
          <a:lstStyle>
            <a:lvl1pPr lvl="0" rtl="0">
              <a:spcBef>
                <a:spcPts val="0"/>
              </a:spcBef>
              <a:buSzPts val="3000"/>
              <a:buNone/>
              <a:defRPr sz="3000"/>
            </a:lvl1pPr>
            <a:lvl2pPr lvl="1" rtl="0">
              <a:spcBef>
                <a:spcPts val="0"/>
              </a:spcBef>
              <a:buSzPts val="3000"/>
              <a:buNone/>
              <a:defRPr sz="3000"/>
            </a:lvl2pPr>
            <a:lvl3pPr lvl="2" rtl="0">
              <a:spcBef>
                <a:spcPts val="0"/>
              </a:spcBef>
              <a:buSzPts val="3000"/>
              <a:buNone/>
              <a:defRPr sz="3000"/>
            </a:lvl3pPr>
            <a:lvl4pPr lvl="3" rtl="0">
              <a:spcBef>
                <a:spcPts val="0"/>
              </a:spcBef>
              <a:buSzPts val="3000"/>
              <a:buNone/>
              <a:defRPr sz="3000"/>
            </a:lvl4pPr>
            <a:lvl5pPr lvl="4" rtl="0">
              <a:spcBef>
                <a:spcPts val="0"/>
              </a:spcBef>
              <a:buSzPts val="3000"/>
              <a:buNone/>
              <a:defRPr sz="3000"/>
            </a:lvl5pPr>
            <a:lvl6pPr lvl="5" rtl="0">
              <a:spcBef>
                <a:spcPts val="0"/>
              </a:spcBef>
              <a:buSzPts val="3000"/>
              <a:buNone/>
              <a:defRPr sz="3000"/>
            </a:lvl6pPr>
            <a:lvl7pPr lvl="6" rtl="0">
              <a:spcBef>
                <a:spcPts val="0"/>
              </a:spcBef>
              <a:buSzPts val="3000"/>
              <a:buNone/>
              <a:defRPr sz="3000"/>
            </a:lvl7pPr>
            <a:lvl8pPr lvl="7" rtl="0">
              <a:spcBef>
                <a:spcPts val="0"/>
              </a:spcBef>
              <a:buSzPts val="3000"/>
              <a:buNone/>
              <a:defRPr sz="3000"/>
            </a:lvl8pPr>
            <a:lvl9pPr lvl="8" rtl="0">
              <a:spcBef>
                <a:spcPts val="0"/>
              </a:spcBef>
              <a:buSzPts val="3000"/>
              <a:buNone/>
              <a:defRPr sz="3000"/>
            </a:lvl9pPr>
          </a:lstStyle>
          <a:p>
            <a:endParaRPr/>
          </a:p>
        </p:txBody>
      </p:sp>
      <p:sp>
        <p:nvSpPr>
          <p:cNvPr id="16" name="Shape 16"/>
          <p:cNvSpPr txBox="1">
            <a:spLocks noGrp="1"/>
          </p:cNvSpPr>
          <p:nvPr>
            <p:ph type="subTitle" idx="1"/>
          </p:nvPr>
        </p:nvSpPr>
        <p:spPr>
          <a:xfrm>
            <a:off x="6724950" y="3265700"/>
            <a:ext cx="1906200" cy="1031700"/>
          </a:xfrm>
          <a:prstGeom prst="rect">
            <a:avLst/>
          </a:prstGeom>
        </p:spPr>
        <p:txBody>
          <a:bodyPr wrap="square" lIns="91425" tIns="91425" rIns="91425" bIns="91425" anchor="b" anchorCtr="0"/>
          <a:lstStyle>
            <a:lvl1pPr lvl="0" algn="r" rtl="0">
              <a:spcBef>
                <a:spcPts val="0"/>
              </a:spcBef>
              <a:buClr>
                <a:srgbClr val="FFFFFF"/>
              </a:buClr>
              <a:buSzPts val="1800"/>
              <a:buNone/>
              <a:defRPr sz="1800">
                <a:solidFill>
                  <a:srgbClr val="FFFFFF"/>
                </a:solidFill>
              </a:defRPr>
            </a:lvl1pPr>
            <a:lvl2pPr lvl="1" algn="r" rtl="0">
              <a:spcBef>
                <a:spcPts val="0"/>
              </a:spcBef>
              <a:buClr>
                <a:srgbClr val="FFFFFF"/>
              </a:buClr>
              <a:buSzPts val="1800"/>
              <a:buNone/>
              <a:defRPr sz="1800">
                <a:solidFill>
                  <a:srgbClr val="FFFFFF"/>
                </a:solidFill>
              </a:defRPr>
            </a:lvl2pPr>
            <a:lvl3pPr lvl="2" algn="r" rtl="0">
              <a:spcBef>
                <a:spcPts val="0"/>
              </a:spcBef>
              <a:buClr>
                <a:srgbClr val="FFFFFF"/>
              </a:buClr>
              <a:buSzPts val="1800"/>
              <a:buNone/>
              <a:defRPr sz="1800">
                <a:solidFill>
                  <a:srgbClr val="FFFFFF"/>
                </a:solidFill>
              </a:defRPr>
            </a:lvl3pPr>
            <a:lvl4pPr lvl="3" algn="r" rtl="0">
              <a:spcBef>
                <a:spcPts val="0"/>
              </a:spcBef>
              <a:buClr>
                <a:srgbClr val="FFFFFF"/>
              </a:buClr>
              <a:buSzPts val="1800"/>
              <a:buNone/>
              <a:defRPr sz="1800">
                <a:solidFill>
                  <a:srgbClr val="FFFFFF"/>
                </a:solidFill>
              </a:defRPr>
            </a:lvl4pPr>
            <a:lvl5pPr lvl="4" algn="r" rtl="0">
              <a:spcBef>
                <a:spcPts val="0"/>
              </a:spcBef>
              <a:buClr>
                <a:srgbClr val="FFFFFF"/>
              </a:buClr>
              <a:buSzPts val="1800"/>
              <a:buNone/>
              <a:defRPr sz="1800">
                <a:solidFill>
                  <a:srgbClr val="FFFFFF"/>
                </a:solidFill>
              </a:defRPr>
            </a:lvl5pPr>
            <a:lvl6pPr lvl="5" algn="r" rtl="0">
              <a:spcBef>
                <a:spcPts val="0"/>
              </a:spcBef>
              <a:buClr>
                <a:srgbClr val="FFFFFF"/>
              </a:buClr>
              <a:buSzPts val="1800"/>
              <a:buNone/>
              <a:defRPr sz="1800">
                <a:solidFill>
                  <a:srgbClr val="FFFFFF"/>
                </a:solidFill>
              </a:defRPr>
            </a:lvl6pPr>
            <a:lvl7pPr lvl="6" algn="r" rtl="0">
              <a:spcBef>
                <a:spcPts val="0"/>
              </a:spcBef>
              <a:buClr>
                <a:srgbClr val="FFFFFF"/>
              </a:buClr>
              <a:buSzPts val="1800"/>
              <a:buNone/>
              <a:defRPr sz="1800">
                <a:solidFill>
                  <a:srgbClr val="FFFFFF"/>
                </a:solidFill>
              </a:defRPr>
            </a:lvl7pPr>
            <a:lvl8pPr lvl="7" algn="r" rtl="0">
              <a:spcBef>
                <a:spcPts val="0"/>
              </a:spcBef>
              <a:buClr>
                <a:srgbClr val="FFFFFF"/>
              </a:buClr>
              <a:buSzPts val="1800"/>
              <a:buNone/>
              <a:defRPr sz="1800">
                <a:solidFill>
                  <a:srgbClr val="FFFFFF"/>
                </a:solidFill>
              </a:defRPr>
            </a:lvl8pPr>
            <a:lvl9pPr lvl="8" algn="r" rtl="0">
              <a:spcBef>
                <a:spcPts val="0"/>
              </a:spcBef>
              <a:buClr>
                <a:srgbClr val="FFFFFF"/>
              </a:buClr>
              <a:buSzPts val="1800"/>
              <a:buNone/>
              <a:defRPr sz="18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 1 column + image">
    <p:spTree>
      <p:nvGrpSpPr>
        <p:cNvPr id="1" name="Shape 17"/>
        <p:cNvGrpSpPr/>
        <p:nvPr/>
      </p:nvGrpSpPr>
      <p:grpSpPr>
        <a:xfrm>
          <a:off x="0" y="0"/>
          <a:ext cx="0" cy="0"/>
          <a:chOff x="0" y="0"/>
          <a:chExt cx="0" cy="0"/>
        </a:xfrm>
      </p:grpSpPr>
      <p:sp>
        <p:nvSpPr>
          <p:cNvPr id="18" name="Shape 18"/>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9" name="Shape 19"/>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20" name="Shape 20"/>
          <p:cNvSpPr txBox="1">
            <a:spLocks noGrp="1"/>
          </p:cNvSpPr>
          <p:nvPr>
            <p:ph type="title"/>
          </p:nvPr>
        </p:nvSpPr>
        <p:spPr>
          <a:xfrm>
            <a:off x="838309" y="1807900"/>
            <a:ext cx="3148200" cy="485700"/>
          </a:xfrm>
          <a:prstGeom prst="rect">
            <a:avLst/>
          </a:prstGeom>
        </p:spPr>
        <p:txBody>
          <a:bodyPr wrap="square" lIns="91425" tIns="91425" rIns="91425" bIns="91425" anchor="b" anchorCtr="0"/>
          <a:lstStyle>
            <a:lvl1pPr lvl="0" rtl="0">
              <a:spcBef>
                <a:spcPts val="0"/>
              </a:spcBef>
              <a:buSzPts val="2400"/>
              <a:buNone/>
              <a:defRPr/>
            </a:lvl1pPr>
            <a:lvl2pPr lvl="1" rtl="0">
              <a:spcBef>
                <a:spcPts val="0"/>
              </a:spcBef>
              <a:buSzPts val="2400"/>
              <a:buNone/>
              <a:defRPr/>
            </a:lvl2pPr>
            <a:lvl3pPr lvl="2" rtl="0">
              <a:spcBef>
                <a:spcPts val="0"/>
              </a:spcBef>
              <a:buSzPts val="2400"/>
              <a:buNone/>
              <a:defRPr/>
            </a:lvl3pPr>
            <a:lvl4pPr lvl="3" rtl="0">
              <a:spcBef>
                <a:spcPts val="0"/>
              </a:spcBef>
              <a:buSzPts val="2400"/>
              <a:buNone/>
              <a:defRPr/>
            </a:lvl4pPr>
            <a:lvl5pPr lvl="4" rtl="0">
              <a:spcBef>
                <a:spcPts val="0"/>
              </a:spcBef>
              <a:buSzPts val="2400"/>
              <a:buNone/>
              <a:defRPr/>
            </a:lvl5pPr>
            <a:lvl6pPr lvl="5" rtl="0">
              <a:spcBef>
                <a:spcPts val="0"/>
              </a:spcBef>
              <a:buSzPts val="2400"/>
              <a:buNone/>
              <a:defRPr/>
            </a:lvl6pPr>
            <a:lvl7pPr lvl="6" rtl="0">
              <a:spcBef>
                <a:spcPts val="0"/>
              </a:spcBef>
              <a:buSzPts val="2400"/>
              <a:buNone/>
              <a:defRPr/>
            </a:lvl7pPr>
            <a:lvl8pPr lvl="7" rtl="0">
              <a:spcBef>
                <a:spcPts val="0"/>
              </a:spcBef>
              <a:buSzPts val="2400"/>
              <a:buNone/>
              <a:defRPr/>
            </a:lvl8pPr>
            <a:lvl9pPr lvl="8" rtl="0">
              <a:spcBef>
                <a:spcPts val="0"/>
              </a:spcBef>
              <a:buSzPts val="2400"/>
              <a:buNone/>
              <a:defRPr/>
            </a:lvl9pPr>
          </a:lstStyle>
          <a:p>
            <a:endParaRPr/>
          </a:p>
        </p:txBody>
      </p:sp>
      <p:sp>
        <p:nvSpPr>
          <p:cNvPr id="21" name="Shape 21"/>
          <p:cNvSpPr txBox="1">
            <a:spLocks noGrp="1"/>
          </p:cNvSpPr>
          <p:nvPr>
            <p:ph type="body" idx="1"/>
          </p:nvPr>
        </p:nvSpPr>
        <p:spPr>
          <a:xfrm>
            <a:off x="838250" y="2419350"/>
            <a:ext cx="3148200" cy="2255700"/>
          </a:xfrm>
          <a:prstGeom prst="rect">
            <a:avLst/>
          </a:prstGeom>
        </p:spPr>
        <p:txBody>
          <a:bodyPr wrap="square" lIns="91425" tIns="91425" rIns="91425" bIns="91425" anchor="t" anchorCtr="0"/>
          <a:lstStyle>
            <a:lvl1pPr lvl="0" rtl="0">
              <a:spcBef>
                <a:spcPts val="0"/>
              </a:spcBef>
              <a:buSzPts val="2000"/>
              <a:buChar char="▸"/>
              <a:defRPr/>
            </a:lvl1pPr>
            <a:lvl2pPr lvl="1" rtl="0">
              <a:spcBef>
                <a:spcPts val="0"/>
              </a:spcBef>
              <a:buSzPts val="2000"/>
              <a:buChar char="▹"/>
              <a:defRPr/>
            </a:lvl2pPr>
            <a:lvl3pPr lvl="2" rtl="0">
              <a:spcBef>
                <a:spcPts val="0"/>
              </a:spcBef>
              <a:buSzPts val="2000"/>
              <a:buChar char="▹"/>
              <a:defRPr/>
            </a:lvl3pPr>
            <a:lvl4pPr lvl="3" rtl="0">
              <a:spcBef>
                <a:spcPts val="0"/>
              </a:spcBef>
              <a:buSzPts val="2000"/>
              <a:buChar char="●"/>
              <a:defRPr/>
            </a:lvl4pPr>
            <a:lvl5pPr lvl="4" rtl="0">
              <a:spcBef>
                <a:spcPts val="0"/>
              </a:spcBef>
              <a:buSzPts val="2000"/>
              <a:buChar char="○"/>
              <a:defRPr/>
            </a:lvl5pPr>
            <a:lvl6pPr lvl="5" rtl="0">
              <a:spcBef>
                <a:spcPts val="0"/>
              </a:spcBef>
              <a:buSzPts val="2000"/>
              <a:buChar char="■"/>
              <a:defRPr/>
            </a:lvl6pPr>
            <a:lvl7pPr lvl="6" rtl="0">
              <a:spcBef>
                <a:spcPts val="0"/>
              </a:spcBef>
              <a:buSzPts val="2000"/>
              <a:buChar char="●"/>
              <a:defRPr/>
            </a:lvl7pPr>
            <a:lvl8pPr lvl="7" rtl="0">
              <a:spcBef>
                <a:spcPts val="0"/>
              </a:spcBef>
              <a:buSzPts val="2000"/>
              <a:buChar char="○"/>
              <a:defRPr/>
            </a:lvl8pPr>
            <a:lvl9pPr lvl="8" rtl="0">
              <a:spcBef>
                <a:spcPts val="0"/>
              </a:spcBef>
              <a:buSzPts val="20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6"/>
        <p:cNvGrpSpPr/>
        <p:nvPr/>
      </p:nvGrpSpPr>
      <p:grpSpPr>
        <a:xfrm>
          <a:off x="0" y="0"/>
          <a:ext cx="0" cy="0"/>
          <a:chOff x="0" y="0"/>
          <a:chExt cx="0" cy="0"/>
        </a:xfrm>
      </p:grpSpPr>
      <p:sp>
        <p:nvSpPr>
          <p:cNvPr id="37" name="Shape 37"/>
          <p:cNvSpPr/>
          <p:nvPr/>
        </p:nvSpPr>
        <p:spPr>
          <a:xfrm>
            <a:off x="228600" y="-10437"/>
            <a:ext cx="8229315" cy="5164387"/>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8" name="Shape 38"/>
          <p:cNvSpPr/>
          <p:nvPr/>
        </p:nvSpPr>
        <p:spPr>
          <a:xfrm>
            <a:off x="0" y="-10437"/>
            <a:ext cx="8229315" cy="5164387"/>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9" name="Shape 39"/>
          <p:cNvSpPr txBox="1">
            <a:spLocks noGrp="1"/>
          </p:cNvSpPr>
          <p:nvPr>
            <p:ph type="title"/>
          </p:nvPr>
        </p:nvSpPr>
        <p:spPr>
          <a:xfrm>
            <a:off x="841000" y="969700"/>
            <a:ext cx="4801500" cy="409500"/>
          </a:xfrm>
          <a:prstGeom prst="rect">
            <a:avLst/>
          </a:prstGeom>
        </p:spPr>
        <p:txBody>
          <a:bodyPr wrap="square" lIns="91425" tIns="91425" rIns="91425" bIns="91425" anchor="b" anchorCtr="0"/>
          <a:lstStyle>
            <a:lvl1pPr lvl="0">
              <a:spcBef>
                <a:spcPts val="0"/>
              </a:spcBef>
              <a:buSzPts val="2400"/>
              <a:buNone/>
              <a:defRPr/>
            </a:lvl1pPr>
            <a:lvl2pPr lvl="1">
              <a:spcBef>
                <a:spcPts val="0"/>
              </a:spcBef>
              <a:buSzPts val="2400"/>
              <a:buNone/>
              <a:defRPr/>
            </a:lvl2pPr>
            <a:lvl3pPr lvl="2">
              <a:spcBef>
                <a:spcPts val="0"/>
              </a:spcBef>
              <a:buSzPts val="2400"/>
              <a:buNone/>
              <a:defRPr/>
            </a:lvl3pPr>
            <a:lvl4pPr lvl="3">
              <a:spcBef>
                <a:spcPts val="0"/>
              </a:spcBef>
              <a:buSzPts val="2400"/>
              <a:buNone/>
              <a:defRPr/>
            </a:lvl4pPr>
            <a:lvl5pPr lvl="4">
              <a:spcBef>
                <a:spcPts val="0"/>
              </a:spcBef>
              <a:buSzPts val="2400"/>
              <a:buNone/>
              <a:defRPr/>
            </a:lvl5pPr>
            <a:lvl6pPr lvl="5">
              <a:spcBef>
                <a:spcPts val="0"/>
              </a:spcBef>
              <a:buSzPts val="2400"/>
              <a:buNone/>
              <a:defRPr/>
            </a:lvl6pPr>
            <a:lvl7pPr lvl="6">
              <a:spcBef>
                <a:spcPts val="0"/>
              </a:spcBef>
              <a:buSzPts val="2400"/>
              <a:buNone/>
              <a:defRPr/>
            </a:lvl7pPr>
            <a:lvl8pPr lvl="7">
              <a:spcBef>
                <a:spcPts val="0"/>
              </a:spcBef>
              <a:buSzPts val="2400"/>
              <a:buNone/>
              <a:defRPr/>
            </a:lvl8pPr>
            <a:lvl9pPr lvl="8">
              <a:spcBef>
                <a:spcPts val="0"/>
              </a:spcBef>
              <a:buSzPts val="2400"/>
              <a:buNone/>
              <a:defRPr/>
            </a:lvl9pPr>
          </a:lstStyle>
          <a:p>
            <a:endParaRPr/>
          </a:p>
        </p:txBody>
      </p:sp>
      <p:sp>
        <p:nvSpPr>
          <p:cNvPr id="40" name="Shape 40"/>
          <p:cNvSpPr txBox="1">
            <a:spLocks noGrp="1"/>
          </p:cNvSpPr>
          <p:nvPr>
            <p:ph type="body" idx="1"/>
          </p:nvPr>
        </p:nvSpPr>
        <p:spPr>
          <a:xfrm>
            <a:off x="841001" y="1578025"/>
            <a:ext cx="2671800" cy="2433300"/>
          </a:xfrm>
          <a:prstGeom prst="rect">
            <a:avLst/>
          </a:prstGeom>
        </p:spPr>
        <p:txBody>
          <a:bodyPr wrap="square" lIns="91425" tIns="91425" rIns="91425" bIns="91425" anchor="t" anchorCtr="0"/>
          <a:lstStyle>
            <a:lvl1pPr lvl="0">
              <a:spcBef>
                <a:spcPts val="0"/>
              </a:spcBef>
              <a:buSzPts val="2000"/>
              <a:buChar char="▸"/>
              <a:defRPr/>
            </a:lvl1pPr>
            <a:lvl2pPr lvl="1">
              <a:spcBef>
                <a:spcPts val="0"/>
              </a:spcBef>
              <a:buSzPts val="2000"/>
              <a:buChar char="▹"/>
              <a:defRPr/>
            </a:lvl2pPr>
            <a:lvl3pPr lvl="2">
              <a:spcBef>
                <a:spcPts val="0"/>
              </a:spcBef>
              <a:buSzPts val="2000"/>
              <a:buChar char="▹"/>
              <a:defRPr/>
            </a:lvl3pPr>
            <a:lvl4pPr lvl="3">
              <a:spcBef>
                <a:spcPts val="0"/>
              </a:spcBef>
              <a:buSzPts val="2000"/>
              <a:buChar char="●"/>
              <a:defRPr/>
            </a:lvl4pPr>
            <a:lvl5pPr lvl="4">
              <a:spcBef>
                <a:spcPts val="0"/>
              </a:spcBef>
              <a:buSzPts val="2000"/>
              <a:buChar char="○"/>
              <a:defRPr/>
            </a:lvl5pPr>
            <a:lvl6pPr lvl="5">
              <a:spcBef>
                <a:spcPts val="0"/>
              </a:spcBef>
              <a:buSzPts val="2000"/>
              <a:buChar char="■"/>
              <a:defRPr/>
            </a:lvl6pPr>
            <a:lvl7pPr lvl="6">
              <a:spcBef>
                <a:spcPts val="0"/>
              </a:spcBef>
              <a:buSzPts val="2000"/>
              <a:buChar char="●"/>
              <a:defRPr/>
            </a:lvl7pPr>
            <a:lvl8pPr lvl="7">
              <a:spcBef>
                <a:spcPts val="0"/>
              </a:spcBef>
              <a:buSzPts val="2000"/>
              <a:buChar char="○"/>
              <a:defRPr/>
            </a:lvl8pPr>
            <a:lvl9pPr lvl="8">
              <a:spcBef>
                <a:spcPts val="0"/>
              </a:spcBef>
              <a:buSzPts val="2000"/>
              <a:buChar char="■"/>
              <a:defRPr/>
            </a:lvl9pPr>
          </a:lstStyle>
          <a:p>
            <a:endParaRPr/>
          </a:p>
        </p:txBody>
      </p:sp>
      <p:sp>
        <p:nvSpPr>
          <p:cNvPr id="41" name="Shape 41"/>
          <p:cNvSpPr txBox="1">
            <a:spLocks noGrp="1"/>
          </p:cNvSpPr>
          <p:nvPr>
            <p:ph type="body" idx="2"/>
          </p:nvPr>
        </p:nvSpPr>
        <p:spPr>
          <a:xfrm>
            <a:off x="3673842" y="1578025"/>
            <a:ext cx="2671800" cy="2433300"/>
          </a:xfrm>
          <a:prstGeom prst="rect">
            <a:avLst/>
          </a:prstGeom>
        </p:spPr>
        <p:txBody>
          <a:bodyPr wrap="square" lIns="91425" tIns="91425" rIns="91425" bIns="91425" anchor="t" anchorCtr="0"/>
          <a:lstStyle>
            <a:lvl1pPr lvl="0">
              <a:spcBef>
                <a:spcPts val="0"/>
              </a:spcBef>
              <a:buSzPts val="2000"/>
              <a:buChar char="▸"/>
              <a:defRPr/>
            </a:lvl1pPr>
            <a:lvl2pPr lvl="1">
              <a:spcBef>
                <a:spcPts val="0"/>
              </a:spcBef>
              <a:buSzPts val="2000"/>
              <a:buChar char="▹"/>
              <a:defRPr/>
            </a:lvl2pPr>
            <a:lvl3pPr lvl="2">
              <a:spcBef>
                <a:spcPts val="0"/>
              </a:spcBef>
              <a:buSzPts val="2000"/>
              <a:buChar char="▹"/>
              <a:defRPr/>
            </a:lvl3pPr>
            <a:lvl4pPr lvl="3">
              <a:spcBef>
                <a:spcPts val="0"/>
              </a:spcBef>
              <a:buSzPts val="2000"/>
              <a:buChar char="●"/>
              <a:defRPr/>
            </a:lvl4pPr>
            <a:lvl5pPr lvl="4">
              <a:spcBef>
                <a:spcPts val="0"/>
              </a:spcBef>
              <a:buSzPts val="2000"/>
              <a:buChar char="○"/>
              <a:defRPr/>
            </a:lvl5pPr>
            <a:lvl6pPr lvl="5">
              <a:spcBef>
                <a:spcPts val="0"/>
              </a:spcBef>
              <a:buSzPts val="2000"/>
              <a:buChar char="■"/>
              <a:defRPr/>
            </a:lvl6pPr>
            <a:lvl7pPr lvl="6">
              <a:spcBef>
                <a:spcPts val="0"/>
              </a:spcBef>
              <a:buSzPts val="2000"/>
              <a:buChar char="●"/>
              <a:defRPr/>
            </a:lvl7pPr>
            <a:lvl8pPr lvl="7">
              <a:spcBef>
                <a:spcPts val="0"/>
              </a:spcBef>
              <a:buSzPts val="2000"/>
              <a:buChar char="○"/>
              <a:defRPr/>
            </a:lvl8pPr>
            <a:lvl9pPr lvl="8">
              <a:spcBef>
                <a:spcPts val="0"/>
              </a:spcBef>
              <a:buSzPts val="20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7"/>
        <p:cNvGrpSpPr/>
        <p:nvPr/>
      </p:nvGrpSpPr>
      <p:grpSpPr>
        <a:xfrm>
          <a:off x="0" y="0"/>
          <a:ext cx="0" cy="0"/>
          <a:chOff x="0" y="0"/>
          <a:chExt cx="0" cy="0"/>
        </a:xfrm>
      </p:grpSpPr>
      <p:sp>
        <p:nvSpPr>
          <p:cNvPr id="58" name="Shape 58"/>
          <p:cNvSpPr/>
          <p:nvPr/>
        </p:nvSpPr>
        <p:spPr>
          <a:xfrm>
            <a:off x="228600" y="-10437"/>
            <a:ext cx="8229315" cy="5164387"/>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59" name="Shape 59"/>
          <p:cNvSpPr/>
          <p:nvPr/>
        </p:nvSpPr>
        <p:spPr>
          <a:xfrm>
            <a:off x="0" y="-10437"/>
            <a:ext cx="8229315" cy="5164387"/>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8BC34A"/>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741100"/>
            <a:ext cx="5185200" cy="474600"/>
          </a:xfrm>
          <a:prstGeom prst="rect">
            <a:avLst/>
          </a:prstGeom>
          <a:noFill/>
          <a:ln>
            <a:noFill/>
          </a:ln>
        </p:spPr>
        <p:txBody>
          <a:bodyPr wrap="square" lIns="91425" tIns="91425" rIns="91425" bIns="91425" anchor="b" anchorCtr="0"/>
          <a:lstStyle>
            <a:lvl1pPr lvl="0">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1pPr>
            <a:lvl2pPr lvl="1">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2pPr>
            <a:lvl3pPr lvl="2">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3pPr>
            <a:lvl4pPr lvl="3">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4pPr>
            <a:lvl5pPr lvl="4">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5pPr>
            <a:lvl6pPr lvl="5">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6pPr>
            <a:lvl7pPr lvl="6">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7pPr>
            <a:lvl8pPr lvl="7">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8pPr>
            <a:lvl9pPr lvl="8">
              <a:spcBef>
                <a:spcPts val="0"/>
              </a:spcBef>
              <a:buClr>
                <a:srgbClr val="999999"/>
              </a:buClr>
              <a:buSzPts val="2400"/>
              <a:buFont typeface="Montserrat"/>
              <a:buNone/>
              <a:defRPr sz="2400" b="1">
                <a:solidFill>
                  <a:srgbClr val="999999"/>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457200" y="1352550"/>
            <a:ext cx="5185200" cy="2255700"/>
          </a:xfrm>
          <a:prstGeom prst="rect">
            <a:avLst/>
          </a:prstGeom>
          <a:noFill/>
          <a:ln>
            <a:noFill/>
          </a:ln>
        </p:spPr>
        <p:txBody>
          <a:bodyPr wrap="square" lIns="91425" tIns="91425" rIns="91425" bIns="91425" anchor="t" anchorCtr="0"/>
          <a:lstStyle>
            <a:lvl1pPr lvl="0">
              <a:spcBef>
                <a:spcPts val="600"/>
              </a:spcBef>
              <a:buClr>
                <a:srgbClr val="666666"/>
              </a:buClr>
              <a:buSzPts val="2000"/>
              <a:buFont typeface="Karla"/>
              <a:buChar char="▸"/>
              <a:defRPr sz="2000">
                <a:solidFill>
                  <a:srgbClr val="666666"/>
                </a:solidFill>
                <a:latin typeface="Karla"/>
                <a:ea typeface="Karla"/>
                <a:cs typeface="Karla"/>
                <a:sym typeface="Karla"/>
              </a:defRPr>
            </a:lvl1pPr>
            <a:lvl2pPr lvl="1">
              <a:spcBef>
                <a:spcPts val="480"/>
              </a:spcBef>
              <a:buClr>
                <a:srgbClr val="666666"/>
              </a:buClr>
              <a:buSzPts val="2000"/>
              <a:buFont typeface="Karla"/>
              <a:buChar char="▹"/>
              <a:defRPr sz="2000">
                <a:solidFill>
                  <a:srgbClr val="666666"/>
                </a:solidFill>
                <a:latin typeface="Karla"/>
                <a:ea typeface="Karla"/>
                <a:cs typeface="Karla"/>
                <a:sym typeface="Karla"/>
              </a:defRPr>
            </a:lvl2pPr>
            <a:lvl3pPr lvl="2">
              <a:spcBef>
                <a:spcPts val="480"/>
              </a:spcBef>
              <a:buClr>
                <a:srgbClr val="666666"/>
              </a:buClr>
              <a:buSzPts val="2000"/>
              <a:buFont typeface="Karla"/>
              <a:buChar char="▹"/>
              <a:defRPr sz="2000">
                <a:solidFill>
                  <a:srgbClr val="666666"/>
                </a:solidFill>
                <a:latin typeface="Karla"/>
                <a:ea typeface="Karla"/>
                <a:cs typeface="Karla"/>
                <a:sym typeface="Karla"/>
              </a:defRPr>
            </a:lvl3pPr>
            <a:lvl4pPr lvl="3">
              <a:spcBef>
                <a:spcPts val="360"/>
              </a:spcBef>
              <a:buClr>
                <a:srgbClr val="666666"/>
              </a:buClr>
              <a:buSzPts val="2000"/>
              <a:buFont typeface="Karla"/>
              <a:buChar char="●"/>
              <a:defRPr sz="2000">
                <a:solidFill>
                  <a:srgbClr val="666666"/>
                </a:solidFill>
                <a:latin typeface="Karla"/>
                <a:ea typeface="Karla"/>
                <a:cs typeface="Karla"/>
                <a:sym typeface="Karla"/>
              </a:defRPr>
            </a:lvl4pPr>
            <a:lvl5pPr lvl="4">
              <a:spcBef>
                <a:spcPts val="360"/>
              </a:spcBef>
              <a:buClr>
                <a:srgbClr val="666666"/>
              </a:buClr>
              <a:buSzPts val="2000"/>
              <a:buFont typeface="Karla"/>
              <a:buChar char="○"/>
              <a:defRPr sz="2000">
                <a:solidFill>
                  <a:srgbClr val="666666"/>
                </a:solidFill>
                <a:latin typeface="Karla"/>
                <a:ea typeface="Karla"/>
                <a:cs typeface="Karla"/>
                <a:sym typeface="Karla"/>
              </a:defRPr>
            </a:lvl5pPr>
            <a:lvl6pPr lvl="5">
              <a:spcBef>
                <a:spcPts val="360"/>
              </a:spcBef>
              <a:buClr>
                <a:srgbClr val="666666"/>
              </a:buClr>
              <a:buSzPts val="2000"/>
              <a:buFont typeface="Karla"/>
              <a:buChar char="■"/>
              <a:defRPr sz="2000">
                <a:solidFill>
                  <a:srgbClr val="666666"/>
                </a:solidFill>
                <a:latin typeface="Karla"/>
                <a:ea typeface="Karla"/>
                <a:cs typeface="Karla"/>
                <a:sym typeface="Karla"/>
              </a:defRPr>
            </a:lvl6pPr>
            <a:lvl7pPr lvl="6">
              <a:spcBef>
                <a:spcPts val="360"/>
              </a:spcBef>
              <a:buClr>
                <a:srgbClr val="666666"/>
              </a:buClr>
              <a:buSzPts val="2000"/>
              <a:buFont typeface="Karla"/>
              <a:buChar char="●"/>
              <a:defRPr sz="2000">
                <a:solidFill>
                  <a:srgbClr val="666666"/>
                </a:solidFill>
                <a:latin typeface="Karla"/>
                <a:ea typeface="Karla"/>
                <a:cs typeface="Karla"/>
                <a:sym typeface="Karla"/>
              </a:defRPr>
            </a:lvl7pPr>
            <a:lvl8pPr lvl="7">
              <a:spcBef>
                <a:spcPts val="360"/>
              </a:spcBef>
              <a:buClr>
                <a:srgbClr val="666666"/>
              </a:buClr>
              <a:buSzPts val="2000"/>
              <a:buFont typeface="Karla"/>
              <a:buChar char="○"/>
              <a:defRPr sz="2000">
                <a:solidFill>
                  <a:srgbClr val="666666"/>
                </a:solidFill>
                <a:latin typeface="Karla"/>
                <a:ea typeface="Karla"/>
                <a:cs typeface="Karla"/>
                <a:sym typeface="Karla"/>
              </a:defRPr>
            </a:lvl8pPr>
            <a:lvl9pPr lvl="8">
              <a:spcBef>
                <a:spcPts val="360"/>
              </a:spcBef>
              <a:buClr>
                <a:srgbClr val="666666"/>
              </a:buClr>
              <a:buSzPts val="2000"/>
              <a:buFont typeface="Karla"/>
              <a:buChar char="■"/>
              <a:defRPr sz="2000">
                <a:solidFill>
                  <a:srgbClr val="666666"/>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8" r:id="rId5"/>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9.jp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notesSlide" Target="../notesSlides/notesSlide5.xml"/><Relationship Id="rId16" Type="http://schemas.openxmlformats.org/officeDocument/2006/relationships/image" Target="../media/image18.png"/><Relationship Id="rId1" Type="http://schemas.openxmlformats.org/officeDocument/2006/relationships/slideLayout" Target="../slideLayouts/slideLayout5.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2.png"/><Relationship Id="rId5" Type="http://schemas.openxmlformats.org/officeDocument/2006/relationships/image" Target="../media/image21.jpeg"/><Relationship Id="rId4" Type="http://schemas.openxmlformats.org/officeDocument/2006/relationships/image" Target="../media/image20.jpe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254799" y="3617740"/>
            <a:ext cx="4663439" cy="1182000"/>
          </a:xfrm>
          <a:prstGeom prst="rect">
            <a:avLst/>
          </a:prstGeom>
        </p:spPr>
        <p:txBody>
          <a:bodyPr wrap="square" lIns="91425" tIns="91425" rIns="91425" bIns="91425" anchor="b" anchorCtr="0">
            <a:noAutofit/>
          </a:bodyPr>
          <a:lstStyle/>
          <a:p>
            <a:pPr marL="0" lvl="0" indent="0">
              <a:spcBef>
                <a:spcPts val="0"/>
              </a:spcBef>
              <a:buNone/>
            </a:pPr>
            <a:r>
              <a:rPr lang="en" dirty="0" smtClean="0"/>
              <a:t>Báo cáo thực tập doanh nghiệp</a:t>
            </a:r>
            <a:br>
              <a:rPr lang="en" dirty="0" smtClean="0"/>
            </a:br>
            <a:r>
              <a:rPr lang="en" dirty="0" smtClean="0">
                <a:solidFill>
                  <a:srgbClr val="00BCD4"/>
                </a:solidFill>
              </a:rPr>
              <a:t>Car Multimedia </a:t>
            </a:r>
            <a:endParaRPr lang="en" dirty="0"/>
          </a:p>
        </p:txBody>
      </p:sp>
      <p:pic>
        <p:nvPicPr>
          <p:cNvPr id="11" name="Picture 10" descr="Hình ảnh có liên quan"/>
          <p:cNvPicPr/>
          <p:nvPr/>
        </p:nvPicPr>
        <p:blipFill>
          <a:blip r:embed="rId3">
            <a:extLst>
              <a:ext uri="{28A0092B-C50C-407E-A947-70E740481C1C}">
                <a14:useLocalDpi xmlns:a14="http://schemas.microsoft.com/office/drawing/2010/main" val="0"/>
              </a:ext>
            </a:extLst>
          </a:blip>
          <a:srcRect/>
          <a:stretch>
            <a:fillRect/>
          </a:stretch>
        </p:blipFill>
        <p:spPr bwMode="auto">
          <a:xfrm>
            <a:off x="2586519" y="150034"/>
            <a:ext cx="5943600" cy="1922145"/>
          </a:xfrm>
          <a:prstGeom prst="rect">
            <a:avLst/>
          </a:prstGeom>
          <a:noFill/>
          <a:ln>
            <a:noFill/>
          </a:ln>
        </p:spPr>
      </p:pic>
      <p:pic>
        <p:nvPicPr>
          <p:cNvPr id="1026" name="Picture 2" descr="Kết quả hình ảnh cho bosch ca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4799" y="1518703"/>
            <a:ext cx="2934160" cy="1458930"/>
          </a:xfrm>
          <a:prstGeom prst="rect">
            <a:avLst/>
          </a:prstGeom>
          <a:noFill/>
          <a:extLst>
            <a:ext uri="{909E8E84-426E-40DD-AFC4-6F175D3DCCD1}">
              <a14:hiddenFill xmlns:a14="http://schemas.microsoft.com/office/drawing/2010/main">
                <a:solidFill>
                  <a:srgbClr val="FFFFFF"/>
                </a:solidFill>
              </a14:hiddenFill>
            </a:ext>
          </a:extLst>
        </p:spPr>
      </p:pic>
      <p:sp>
        <p:nvSpPr>
          <p:cNvPr id="14" name="Shape 78"/>
          <p:cNvSpPr txBox="1">
            <a:spLocks/>
          </p:cNvSpPr>
          <p:nvPr/>
        </p:nvSpPr>
        <p:spPr>
          <a:xfrm>
            <a:off x="5645889" y="4199860"/>
            <a:ext cx="4933105" cy="59988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600"/>
              <a:buFont typeface="Montserrat"/>
              <a:buNone/>
              <a:defRPr sz="3600" b="1" i="0" u="none" strike="noStrike" cap="none">
                <a:solidFill>
                  <a:srgbClr val="999999"/>
                </a:solidFill>
                <a:latin typeface="Montserrat"/>
                <a:ea typeface="Montserrat"/>
                <a:cs typeface="Montserrat"/>
                <a:sym typeface="Montserrat"/>
              </a:defRPr>
            </a:lvl1pPr>
            <a:lvl2pPr lvl="1">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2pPr>
            <a:lvl3pPr lvl="2">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3pPr>
            <a:lvl4pPr lvl="3">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4pPr>
            <a:lvl5pPr lvl="4">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5pPr>
            <a:lvl6pPr lvl="5">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6pPr>
            <a:lvl7pPr lvl="6">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7pPr>
            <a:lvl8pPr lvl="7">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8pPr>
            <a:lvl9pPr lvl="8">
              <a:spcBef>
                <a:spcPts val="0"/>
              </a:spcBef>
              <a:buClr>
                <a:srgbClr val="999999"/>
              </a:buClr>
              <a:buSzPts val="3600"/>
              <a:buFont typeface="Montserrat"/>
              <a:buNone/>
              <a:defRPr sz="3600" b="1">
                <a:solidFill>
                  <a:srgbClr val="999999"/>
                </a:solidFill>
                <a:latin typeface="Montserrat"/>
                <a:ea typeface="Montserrat"/>
                <a:cs typeface="Montserrat"/>
                <a:sym typeface="Montserrat"/>
              </a:defRPr>
            </a:lvl9pPr>
          </a:lstStyle>
          <a:p>
            <a:r>
              <a:rPr lang="en" sz="2000" dirty="0" smtClean="0">
                <a:solidFill>
                  <a:schemeClr val="tx1">
                    <a:lumMod val="75000"/>
                    <a:lumOff val="25000"/>
                  </a:schemeClr>
                </a:solidFill>
              </a:rPr>
              <a:t>Nguyễn Phú Cường</a:t>
            </a:r>
            <a:r>
              <a:rPr lang="en" sz="2000" dirty="0" smtClean="0">
                <a:solidFill>
                  <a:schemeClr val="tx1"/>
                </a:solidFill>
              </a:rPr>
              <a:t/>
            </a:r>
            <a:br>
              <a:rPr lang="en" sz="2000" dirty="0" smtClean="0">
                <a:solidFill>
                  <a:schemeClr val="tx1"/>
                </a:solidFill>
              </a:rPr>
            </a:br>
            <a:r>
              <a:rPr lang="en" sz="2000" dirty="0" smtClean="0">
                <a:solidFill>
                  <a:srgbClr val="FF0000"/>
                </a:solidFill>
              </a:rPr>
              <a:t>MSSV: </a:t>
            </a:r>
            <a:r>
              <a:rPr lang="en" sz="2000" dirty="0" smtClean="0">
                <a:solidFill>
                  <a:schemeClr val="tx1">
                    <a:lumMod val="75000"/>
                    <a:lumOff val="25000"/>
                  </a:schemeClr>
                </a:solidFill>
              </a:rPr>
              <a:t>13520106</a:t>
            </a:r>
          </a:p>
          <a:p>
            <a:endParaRPr lang="en" sz="2000" dirty="0" smtClean="0">
              <a:solidFill>
                <a:srgbClr val="FF0000"/>
              </a:solidFill>
            </a:endParaRPr>
          </a:p>
          <a:p>
            <a:r>
              <a:rPr lang="en" sz="2000" dirty="0" smtClean="0">
                <a:solidFill>
                  <a:srgbClr val="FF0000"/>
                </a:solidFill>
              </a:rPr>
              <a:t>GVHD: </a:t>
            </a:r>
            <a:r>
              <a:rPr lang="en" sz="2000" dirty="0" smtClean="0">
                <a:solidFill>
                  <a:schemeClr val="tx1">
                    <a:lumMod val="75000"/>
                    <a:lumOff val="25000"/>
                  </a:schemeClr>
                </a:solidFill>
              </a:rPr>
              <a:t>Th.S</a:t>
            </a:r>
            <a:r>
              <a:rPr lang="en" sz="2000" dirty="0" smtClean="0">
                <a:solidFill>
                  <a:schemeClr val="tx1"/>
                </a:solidFill>
              </a:rPr>
              <a:t> </a:t>
            </a:r>
            <a:br>
              <a:rPr lang="en" sz="2000" dirty="0" smtClean="0">
                <a:solidFill>
                  <a:schemeClr val="tx1"/>
                </a:solidFill>
              </a:rPr>
            </a:br>
            <a:r>
              <a:rPr lang="en" sz="2000" dirty="0" smtClean="0">
                <a:solidFill>
                  <a:schemeClr val="tx1">
                    <a:lumMod val="75000"/>
                    <a:lumOff val="25000"/>
                  </a:schemeClr>
                </a:solidFill>
              </a:rPr>
              <a:t>Nguyễn Duy Xuân Bách</a:t>
            </a:r>
            <a:endParaRPr lang="en" sz="2000"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389"/>
        <p:cNvGrpSpPr/>
        <p:nvPr/>
      </p:nvGrpSpPr>
      <p:grpSpPr>
        <a:xfrm>
          <a:off x="0" y="0"/>
          <a:ext cx="0" cy="0"/>
          <a:chOff x="0" y="0"/>
          <a:chExt cx="0" cy="0"/>
        </a:xfrm>
      </p:grpSpPr>
      <p:sp>
        <p:nvSpPr>
          <p:cNvPr id="390" name="Shape 390"/>
          <p:cNvSpPr txBox="1">
            <a:spLocks noGrp="1"/>
          </p:cNvSpPr>
          <p:nvPr>
            <p:ph type="ctrTitle" idx="4294967295"/>
          </p:nvPr>
        </p:nvSpPr>
        <p:spPr>
          <a:xfrm>
            <a:off x="685800" y="1964350"/>
            <a:ext cx="4531500" cy="1159800"/>
          </a:xfrm>
          <a:prstGeom prst="rect">
            <a:avLst/>
          </a:prstGeom>
        </p:spPr>
        <p:txBody>
          <a:bodyPr wrap="square" lIns="91425" tIns="91425" rIns="91425" bIns="91425" anchor="b" anchorCtr="0">
            <a:noAutofit/>
          </a:bodyPr>
          <a:lstStyle/>
          <a:p>
            <a:pPr marL="0" lvl="0" indent="0" rtl="0">
              <a:spcBef>
                <a:spcPts val="0"/>
              </a:spcBef>
              <a:buNone/>
            </a:pPr>
            <a:r>
              <a:rPr lang="en" sz="3600" dirty="0">
                <a:solidFill>
                  <a:srgbClr val="00B0F0"/>
                </a:solidFill>
              </a:rPr>
              <a:t>THANKS!</a:t>
            </a:r>
          </a:p>
        </p:txBody>
      </p:sp>
      <p:sp>
        <p:nvSpPr>
          <p:cNvPr id="391" name="Shape 391"/>
          <p:cNvSpPr txBox="1">
            <a:spLocks noGrp="1"/>
          </p:cNvSpPr>
          <p:nvPr>
            <p:ph type="subTitle" idx="4294967295"/>
          </p:nvPr>
        </p:nvSpPr>
        <p:spPr>
          <a:xfrm>
            <a:off x="685800" y="3163925"/>
            <a:ext cx="4531500" cy="784800"/>
          </a:xfrm>
          <a:prstGeom prst="rect">
            <a:avLst/>
          </a:prstGeom>
        </p:spPr>
        <p:txBody>
          <a:bodyPr wrap="square" lIns="91425" tIns="91425" rIns="91425" bIns="91425" anchor="t" anchorCtr="0">
            <a:noAutofit/>
          </a:bodyPr>
          <a:lstStyle/>
          <a:p>
            <a:pPr marL="0" lvl="0" indent="0" rtl="0">
              <a:spcBef>
                <a:spcPts val="0"/>
              </a:spcBef>
              <a:buNone/>
            </a:pPr>
            <a:r>
              <a:rPr lang="en" sz="3600" dirty="0"/>
              <a:t>Any questions?</a:t>
            </a:r>
          </a:p>
        </p:txBody>
      </p:sp>
      <p:grpSp>
        <p:nvGrpSpPr>
          <p:cNvPr id="393" name="Shape 393"/>
          <p:cNvGrpSpPr/>
          <p:nvPr/>
        </p:nvGrpSpPr>
        <p:grpSpPr>
          <a:xfrm>
            <a:off x="785305" y="1555467"/>
            <a:ext cx="462632" cy="462632"/>
            <a:chOff x="1278900" y="2333250"/>
            <a:chExt cx="381175" cy="381175"/>
          </a:xfrm>
        </p:grpSpPr>
        <p:sp>
          <p:nvSpPr>
            <p:cNvPr id="394" name="Shape 394"/>
            <p:cNvSpPr/>
            <p:nvPr/>
          </p:nvSpPr>
          <p:spPr>
            <a:xfrm>
              <a:off x="1278900" y="2333250"/>
              <a:ext cx="381175" cy="381175"/>
            </a:xfrm>
            <a:custGeom>
              <a:avLst/>
              <a:gdLst/>
              <a:ahLst/>
              <a:cxnLst/>
              <a:rect l="0" t="0" r="0" b="0"/>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22225" cap="rnd" cmpd="sng">
              <a:solidFill>
                <a:srgbClr val="00B0F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95" name="Shape 395"/>
            <p:cNvSpPr/>
            <p:nvPr/>
          </p:nvSpPr>
          <p:spPr>
            <a:xfrm>
              <a:off x="1525475"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22225" cap="rnd" cmpd="sng">
              <a:solidFill>
                <a:srgbClr val="00B0F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96" name="Shape 396"/>
            <p:cNvSpPr/>
            <p:nvPr/>
          </p:nvSpPr>
          <p:spPr>
            <a:xfrm>
              <a:off x="13696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22225" cap="rnd" cmpd="sng">
              <a:solidFill>
                <a:srgbClr val="00B0F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97" name="Shape 397"/>
            <p:cNvSpPr/>
            <p:nvPr/>
          </p:nvSpPr>
          <p:spPr>
            <a:xfrm>
              <a:off x="1369600" y="2604200"/>
              <a:ext cx="199750" cy="40825"/>
            </a:xfrm>
            <a:custGeom>
              <a:avLst/>
              <a:gdLst/>
              <a:ahLst/>
              <a:cxnLst/>
              <a:rect l="0" t="0" r="0" b="0"/>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22225" cap="rnd" cmpd="sng">
              <a:solidFill>
                <a:srgbClr val="00B0F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grpSp>
      <p:pic>
        <p:nvPicPr>
          <p:cNvPr id="1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0000" t="-3000" r="-15000" b="-2000"/>
          </a:stretch>
        </a:blipFill>
        <a:effectLst/>
      </p:bgPr>
    </p:bg>
    <p:spTree>
      <p:nvGrpSpPr>
        <p:cNvPr id="1" name="Shape 159"/>
        <p:cNvGrpSpPr/>
        <p:nvPr/>
      </p:nvGrpSpPr>
      <p:grpSpPr>
        <a:xfrm>
          <a:off x="0" y="0"/>
          <a:ext cx="0" cy="0"/>
          <a:chOff x="0" y="0"/>
          <a:chExt cx="0" cy="0"/>
        </a:xfrm>
      </p:grpSpPr>
      <p:sp>
        <p:nvSpPr>
          <p:cNvPr id="13" name="Shape 87"/>
          <p:cNvSpPr txBox="1">
            <a:spLocks/>
          </p:cNvSpPr>
          <p:nvPr/>
        </p:nvSpPr>
        <p:spPr>
          <a:xfrm>
            <a:off x="475175" y="1561162"/>
            <a:ext cx="5702588"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1. Giới thiệu</a:t>
            </a:r>
            <a:endParaRPr lang="en" sz="2500" b="1" dirty="0">
              <a:solidFill>
                <a:srgbClr val="00B0F0"/>
              </a:solidFill>
              <a:latin typeface="Montserrat" panose="020B0604020202020204" charset="0"/>
            </a:endParaRPr>
          </a:p>
        </p:txBody>
      </p:sp>
      <p:sp>
        <p:nvSpPr>
          <p:cNvPr id="15" name="Shape 87"/>
          <p:cNvSpPr txBox="1">
            <a:spLocks/>
          </p:cNvSpPr>
          <p:nvPr/>
        </p:nvSpPr>
        <p:spPr>
          <a:xfrm>
            <a:off x="475174" y="2043620"/>
            <a:ext cx="5914461"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2. Workflow</a:t>
            </a:r>
          </a:p>
          <a:p>
            <a:pPr>
              <a:spcBef>
                <a:spcPts val="0"/>
              </a:spcBef>
              <a:buFont typeface="Karla"/>
              <a:buNone/>
            </a:pPr>
            <a:endParaRPr lang="en" sz="3000" dirty="0"/>
          </a:p>
        </p:txBody>
      </p:sp>
      <p:sp>
        <p:nvSpPr>
          <p:cNvPr id="16" name="Shape 87"/>
          <p:cNvSpPr txBox="1">
            <a:spLocks/>
          </p:cNvSpPr>
          <p:nvPr/>
        </p:nvSpPr>
        <p:spPr>
          <a:xfrm>
            <a:off x="475175" y="2555814"/>
            <a:ext cx="5702588"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3. Công việc</a:t>
            </a:r>
            <a:endParaRPr lang="en" sz="2500" b="1" dirty="0">
              <a:solidFill>
                <a:srgbClr val="00B0F0"/>
              </a:solidFill>
              <a:latin typeface="Montserrat" panose="020B0604020202020204" charset="0"/>
            </a:endParaRPr>
          </a:p>
        </p:txBody>
      </p:sp>
      <p:sp>
        <p:nvSpPr>
          <p:cNvPr id="17" name="Shape 87"/>
          <p:cNvSpPr txBox="1">
            <a:spLocks/>
          </p:cNvSpPr>
          <p:nvPr/>
        </p:nvSpPr>
        <p:spPr>
          <a:xfrm>
            <a:off x="475174" y="3038272"/>
            <a:ext cx="5769495"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4. Các IDE sử dụng</a:t>
            </a:r>
            <a:endParaRPr lang="en" sz="2500" b="1" dirty="0">
              <a:solidFill>
                <a:srgbClr val="00B0F0"/>
              </a:solidFill>
              <a:latin typeface="Montserrat" panose="020B0604020202020204" charset="0"/>
            </a:endParaRPr>
          </a:p>
        </p:txBody>
      </p:sp>
      <p:sp>
        <p:nvSpPr>
          <p:cNvPr id="18" name="Shape 87"/>
          <p:cNvSpPr txBox="1">
            <a:spLocks/>
          </p:cNvSpPr>
          <p:nvPr/>
        </p:nvSpPr>
        <p:spPr>
          <a:xfrm>
            <a:off x="475174" y="3550466"/>
            <a:ext cx="5914461"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5. Những thứ học được</a:t>
            </a:r>
            <a:endParaRPr lang="en" sz="2500" b="1" dirty="0">
              <a:solidFill>
                <a:srgbClr val="00B0F0"/>
              </a:solidFill>
              <a:latin typeface="Montserrat" panose="020B0604020202020204" charset="0"/>
            </a:endParaRPr>
          </a:p>
        </p:txBody>
      </p:sp>
      <p:sp>
        <p:nvSpPr>
          <p:cNvPr id="19" name="Shape 87"/>
          <p:cNvSpPr txBox="1">
            <a:spLocks/>
          </p:cNvSpPr>
          <p:nvPr/>
        </p:nvSpPr>
        <p:spPr>
          <a:xfrm>
            <a:off x="475174" y="4032924"/>
            <a:ext cx="6081731" cy="634858"/>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60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1pPr>
            <a:lvl2pPr marR="0" lvl="1"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2pPr>
            <a:lvl3pPr marR="0" lvl="2" algn="l" rtl="0">
              <a:lnSpc>
                <a:spcPct val="100000"/>
              </a:lnSpc>
              <a:spcBef>
                <a:spcPts val="48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3pPr>
            <a:lvl4pPr marR="0" lvl="3"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4pPr>
            <a:lvl5pPr marR="0" lvl="4"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5pPr>
            <a:lvl6pPr marR="0" lvl="5"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6pPr>
            <a:lvl7pPr marR="0" lvl="6"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7pPr>
            <a:lvl8pPr marR="0" lvl="7"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8pPr>
            <a:lvl9pPr marR="0" lvl="8" algn="l" rtl="0">
              <a:lnSpc>
                <a:spcPct val="100000"/>
              </a:lnSpc>
              <a:spcBef>
                <a:spcPts val="360"/>
              </a:spcBef>
              <a:spcAft>
                <a:spcPts val="0"/>
              </a:spcAft>
              <a:buClr>
                <a:srgbClr val="666666"/>
              </a:buClr>
              <a:buSzPts val="2000"/>
              <a:buFont typeface="Karla"/>
              <a:buChar char="■"/>
              <a:defRPr sz="2000" b="0" i="0" u="none" strike="noStrike" cap="none">
                <a:solidFill>
                  <a:srgbClr val="666666"/>
                </a:solidFill>
                <a:latin typeface="Karla"/>
                <a:ea typeface="Karla"/>
                <a:cs typeface="Karla"/>
                <a:sym typeface="Karla"/>
              </a:defRPr>
            </a:lvl9pPr>
          </a:lstStyle>
          <a:p>
            <a:pPr>
              <a:spcBef>
                <a:spcPts val="0"/>
              </a:spcBef>
              <a:buFont typeface="Karla"/>
              <a:buNone/>
            </a:pPr>
            <a:r>
              <a:rPr lang="en" sz="2500" b="1" dirty="0" smtClean="0">
                <a:solidFill>
                  <a:srgbClr val="00B0F0"/>
                </a:solidFill>
                <a:latin typeface="Montserrat" panose="020B0604020202020204" charset="0"/>
              </a:rPr>
              <a:t>6. Những thứ cần trao dồi</a:t>
            </a:r>
            <a:endParaRPr lang="en" sz="2500" b="1" dirty="0">
              <a:solidFill>
                <a:srgbClr val="00B0F0"/>
              </a:solidFill>
              <a:latin typeface="Montserrat" panose="020B0604020202020204" charset="0"/>
            </a:endParaRPr>
          </a:p>
        </p:txBody>
      </p:sp>
      <p:pic>
        <p:nvPicPr>
          <p:cNvPr id="21" name="Picture 20" descr="Hình ảnh có liên quan"/>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33812" y="177677"/>
            <a:ext cx="3675725" cy="1188720"/>
          </a:xfrm>
          <a:prstGeom prst="rect">
            <a:avLst/>
          </a:prstGeom>
          <a:noFill/>
          <a:ln>
            <a:noFill/>
          </a:ln>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841000" y="365565"/>
            <a:ext cx="4801500" cy="822960"/>
          </a:xfrm>
          <a:prstGeom prst="rect">
            <a:avLst/>
          </a:prstGeom>
          <a:noFill/>
        </p:spPr>
        <p:txBody>
          <a:bodyPr wrap="square" lIns="91425" tIns="91425" rIns="91425" bIns="91425" anchor="b" anchorCtr="0">
            <a:noAutofit/>
          </a:bodyPr>
          <a:lstStyle/>
          <a:p>
            <a:pPr marL="0" lvl="0" indent="0" rtl="0">
              <a:spcBef>
                <a:spcPts val="0"/>
              </a:spcBef>
              <a:buNone/>
            </a:pPr>
            <a:r>
              <a:rPr lang="en" dirty="0" smtClean="0">
                <a:solidFill>
                  <a:srgbClr val="00B0F0"/>
                </a:solidFill>
              </a:rPr>
              <a:t>Giới thiệu về công ty</a:t>
            </a:r>
            <a:br>
              <a:rPr lang="en" dirty="0" smtClean="0">
                <a:solidFill>
                  <a:srgbClr val="00B0F0"/>
                </a:solidFill>
              </a:rPr>
            </a:br>
            <a:r>
              <a:rPr lang="en" dirty="0" smtClean="0">
                <a:solidFill>
                  <a:srgbClr val="00B0F0"/>
                </a:solidFill>
              </a:rPr>
              <a:t>Robert Bosch</a:t>
            </a:r>
            <a:endParaRPr lang="en" sz="2400" dirty="0">
              <a:solidFill>
                <a:srgbClr val="00B0F0"/>
              </a:solidFill>
            </a:endParaRPr>
          </a:p>
        </p:txBody>
      </p:sp>
      <p:sp>
        <p:nvSpPr>
          <p:cNvPr id="79" name="Shape 79"/>
          <p:cNvSpPr txBox="1"/>
          <p:nvPr/>
        </p:nvSpPr>
        <p:spPr>
          <a:xfrm>
            <a:off x="841000" y="1302250"/>
            <a:ext cx="2816600" cy="3012896"/>
          </a:xfrm>
          <a:prstGeom prst="rect">
            <a:avLst/>
          </a:prstGeom>
          <a:noFill/>
          <a:ln>
            <a:noFill/>
          </a:ln>
        </p:spPr>
        <p:txBody>
          <a:bodyPr wrap="square" lIns="91425" tIns="91425" rIns="91425" bIns="91425" anchor="t" anchorCtr="0">
            <a:noAutofit/>
          </a:bodyPr>
          <a:lstStyle/>
          <a:p>
            <a:pPr marL="0" lvl="0" indent="0" rtl="0">
              <a:spcBef>
                <a:spcPts val="600"/>
              </a:spcBef>
              <a:buNone/>
            </a:pPr>
            <a:r>
              <a:rPr lang="en" sz="1200" b="1" dirty="0" smtClean="0">
                <a:solidFill>
                  <a:srgbClr val="666666"/>
                </a:solidFill>
                <a:latin typeface="Karla"/>
                <a:ea typeface="Karla"/>
                <a:cs typeface="Karla"/>
                <a:sym typeface="Karla"/>
              </a:rPr>
              <a:t>ROBERT BOSCH ENGINEERING AND BUSINESS SOLUTIONS VIETNAM LTD</a:t>
            </a:r>
            <a:endParaRPr lang="en" sz="1200" b="1" dirty="0">
              <a:solidFill>
                <a:srgbClr val="666666"/>
              </a:solidFill>
              <a:latin typeface="Karla"/>
              <a:ea typeface="Karla"/>
              <a:cs typeface="Karla"/>
              <a:sym typeface="Karla"/>
            </a:endParaRP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Một tập đoàn công nghệ của Đức</a:t>
            </a: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Thành lập năm 1886 bởi Robert Bosch ở Stuttgart, Đức</a:t>
            </a:r>
            <a:endParaRPr lang="en" sz="1200" dirty="0">
              <a:solidFill>
                <a:srgbClr val="666666"/>
              </a:solidFill>
              <a:latin typeface="Karla"/>
              <a:ea typeface="Karla"/>
              <a:cs typeface="Karla"/>
              <a:sym typeface="Karla"/>
            </a:endParaRP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Là một nhà cung cấp thiết bị ô tô lớn nhất thế giới và có quan hệ kinh doanh với hầu hết các công ty ô tô trên Thế giới</a:t>
            </a: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390.000 cộng sự (*)</a:t>
            </a: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440 chi nhánh, công ty con tại 60 quốc gia (*)</a:t>
            </a:r>
          </a:p>
          <a:p>
            <a:pPr marL="0" lvl="0" indent="-69850" rtl="0">
              <a:spcBef>
                <a:spcPts val="600"/>
              </a:spcBef>
              <a:buClr>
                <a:schemeClr val="dk1"/>
              </a:buClr>
              <a:buSzPts val="1100"/>
              <a:buFont typeface="Arial"/>
              <a:buNone/>
            </a:pPr>
            <a:r>
              <a:rPr lang="en" sz="1200" dirty="0" smtClean="0">
                <a:solidFill>
                  <a:srgbClr val="666666"/>
                </a:solidFill>
                <a:latin typeface="Karla"/>
                <a:ea typeface="Karla"/>
                <a:cs typeface="Karla"/>
                <a:sym typeface="Karla"/>
              </a:rPr>
              <a:t>Hoạt động tại Việt Nam từ năm 1994,  có trụ sở chính tại TP. HCM và văn phòng chi nhánh tại Hà Nội và Đà Nẵng.</a:t>
            </a:r>
            <a:endParaRPr sz="1200" dirty="0">
              <a:solidFill>
                <a:srgbClr val="666666"/>
              </a:solidFill>
              <a:latin typeface="Karla"/>
              <a:ea typeface="Karla"/>
              <a:cs typeface="Karla"/>
              <a:sym typeface="Karla"/>
            </a:endParaRPr>
          </a:p>
          <a:p>
            <a:pPr marL="0" lvl="0" indent="0" rtl="0">
              <a:spcBef>
                <a:spcPts val="600"/>
              </a:spcBef>
              <a:buNone/>
            </a:pPr>
            <a:endParaRPr sz="1200" dirty="0">
              <a:solidFill>
                <a:srgbClr val="666666"/>
              </a:solidFill>
              <a:latin typeface="Karla"/>
              <a:ea typeface="Karla"/>
              <a:cs typeface="Karla"/>
              <a:sym typeface="Karla"/>
            </a:endParaRPr>
          </a:p>
        </p:txBody>
      </p:sp>
      <p:sp>
        <p:nvSpPr>
          <p:cNvPr id="80" name="Shape 80"/>
          <p:cNvSpPr txBox="1"/>
          <p:nvPr/>
        </p:nvSpPr>
        <p:spPr>
          <a:xfrm>
            <a:off x="3917652" y="1302250"/>
            <a:ext cx="2828400" cy="1482047"/>
          </a:xfrm>
          <a:prstGeom prst="rect">
            <a:avLst/>
          </a:prstGeom>
          <a:noFill/>
          <a:ln>
            <a:noFill/>
          </a:ln>
        </p:spPr>
        <p:txBody>
          <a:bodyPr wrap="square" lIns="91425" tIns="91425" rIns="91425" bIns="91425" anchor="t" anchorCtr="0">
            <a:noAutofit/>
          </a:bodyPr>
          <a:lstStyle/>
          <a:p>
            <a:pPr marL="0" lvl="0" indent="0" rtl="0">
              <a:spcBef>
                <a:spcPts val="600"/>
              </a:spcBef>
              <a:buNone/>
            </a:pPr>
            <a:r>
              <a:rPr lang="en-US" sz="1200" b="1" dirty="0" err="1">
                <a:solidFill>
                  <a:srgbClr val="666666"/>
                </a:solidFill>
                <a:latin typeface="Malgun Gothic" panose="020B0503020000020004" pitchFamily="34" charset="-127"/>
                <a:ea typeface="Malgun Gothic" panose="020B0503020000020004" pitchFamily="34" charset="-127"/>
                <a:cs typeface="Karla"/>
                <a:sym typeface="Karla"/>
              </a:rPr>
              <a:t>L</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ĩnh</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vực</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kinh</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doanh</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endParaRPr lang="en" sz="1200" b="1" dirty="0" smtClean="0">
              <a:solidFill>
                <a:srgbClr val="666666"/>
              </a:solidFill>
              <a:latin typeface="Malgun Gothic" panose="020B0503020000020004" pitchFamily="34" charset="-127"/>
              <a:ea typeface="Malgun Gothic" panose="020B0503020000020004" pitchFamily="34" charset="-127"/>
              <a:cs typeface="Karla"/>
              <a:sym typeface="Karla"/>
            </a:endParaRPr>
          </a:p>
          <a:p>
            <a:pPr marL="171450" lvl="0" indent="-171450" rtl="0">
              <a:spcBef>
                <a:spcPts val="600"/>
              </a:spcBef>
              <a:buFont typeface="Arial" panose="020B0604020202020204" pitchFamily="34" charset="0"/>
              <a:buChar char="•"/>
            </a:pPr>
            <a:r>
              <a:rPr lang="en" sz="1200" dirty="0" smtClean="0">
                <a:solidFill>
                  <a:srgbClr val="666666"/>
                </a:solidFill>
                <a:latin typeface="Karla"/>
                <a:ea typeface="Karla"/>
                <a:cs typeface="Karla"/>
                <a:sym typeface="Karla"/>
              </a:rPr>
              <a:t>Công nghệ ô tô</a:t>
            </a:r>
          </a:p>
          <a:p>
            <a:pPr marL="171450" lvl="0" indent="-171450" rtl="0">
              <a:spcBef>
                <a:spcPts val="600"/>
              </a:spcBef>
              <a:buFont typeface="Arial" panose="020B0604020202020204" pitchFamily="34" charset="0"/>
              <a:buChar char="•"/>
            </a:pPr>
            <a:r>
              <a:rPr lang="en" sz="1200" dirty="0" smtClean="0">
                <a:solidFill>
                  <a:srgbClr val="666666"/>
                </a:solidFill>
                <a:latin typeface="Karla"/>
                <a:ea typeface="Karla"/>
                <a:cs typeface="Karla"/>
                <a:sym typeface="Karla"/>
              </a:rPr>
              <a:t>Thiết bị công nghệ</a:t>
            </a:r>
          </a:p>
          <a:p>
            <a:pPr marL="171450" lvl="0" indent="-171450" rtl="0">
              <a:spcBef>
                <a:spcPts val="600"/>
              </a:spcBef>
              <a:buFont typeface="Arial" panose="020B0604020202020204" pitchFamily="34" charset="0"/>
              <a:buChar char="•"/>
            </a:pPr>
            <a:r>
              <a:rPr lang="en" sz="1200" dirty="0" smtClean="0">
                <a:solidFill>
                  <a:srgbClr val="666666"/>
                </a:solidFill>
                <a:latin typeface="Karla"/>
                <a:ea typeface="Karla"/>
                <a:cs typeface="Karla"/>
                <a:sym typeface="Karla"/>
              </a:rPr>
              <a:t>Thiết bị tiêu dùng và Dụng cụ công suất</a:t>
            </a:r>
          </a:p>
          <a:p>
            <a:pPr marL="171450" lvl="0" indent="-171450" rtl="0">
              <a:spcBef>
                <a:spcPts val="600"/>
              </a:spcBef>
              <a:buFont typeface="Arial" panose="020B0604020202020204" pitchFamily="34" charset="0"/>
              <a:buChar char="•"/>
            </a:pPr>
            <a:r>
              <a:rPr lang="en" sz="1200" dirty="0" smtClean="0">
                <a:solidFill>
                  <a:srgbClr val="666666"/>
                </a:solidFill>
                <a:latin typeface="Karla"/>
                <a:ea typeface="Karla"/>
                <a:cs typeface="Karla"/>
                <a:sym typeface="Karla"/>
              </a:rPr>
              <a:t>Thiết bị giám sát</a:t>
            </a:r>
          </a:p>
        </p:txBody>
      </p:sp>
      <p:pic>
        <p:nvPicPr>
          <p:cNvPr id="205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
        <p:nvSpPr>
          <p:cNvPr id="8" name="Shape 80"/>
          <p:cNvSpPr txBox="1"/>
          <p:nvPr/>
        </p:nvSpPr>
        <p:spPr>
          <a:xfrm>
            <a:off x="3917652" y="3011747"/>
            <a:ext cx="2973802" cy="1482047"/>
          </a:xfrm>
          <a:prstGeom prst="rect">
            <a:avLst/>
          </a:prstGeom>
          <a:noFill/>
          <a:ln>
            <a:noFill/>
          </a:ln>
        </p:spPr>
        <p:txBody>
          <a:bodyPr wrap="square" lIns="91425" tIns="91425" rIns="91425" bIns="91425" anchor="t" anchorCtr="0">
            <a:noAutofit/>
          </a:bodyPr>
          <a:lstStyle/>
          <a:p>
            <a:pPr marL="0" lvl="0" indent="0" rtl="0">
              <a:spcBef>
                <a:spcPts val="600"/>
              </a:spcBef>
              <a:buNone/>
            </a:pPr>
            <a:r>
              <a:rPr lang="en-US" sz="1200" b="1" dirty="0" err="1">
                <a:solidFill>
                  <a:srgbClr val="666666"/>
                </a:solidFill>
                <a:latin typeface="Malgun Gothic" panose="020B0503020000020004" pitchFamily="34" charset="-127"/>
                <a:ea typeface="Malgun Gothic" panose="020B0503020000020004" pitchFamily="34" charset="-127"/>
                <a:cs typeface="Karla"/>
                <a:sym typeface="Karla"/>
              </a:rPr>
              <a:t>Đ</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ịa</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chỉ</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liên</a:t>
            </a:r>
            <a:r>
              <a:rPr lang="en-US" sz="1200" b="1" dirty="0" smtClean="0">
                <a:solidFill>
                  <a:srgbClr val="666666"/>
                </a:solidFill>
                <a:latin typeface="Malgun Gothic" panose="020B0503020000020004" pitchFamily="34" charset="-127"/>
                <a:ea typeface="Malgun Gothic" panose="020B0503020000020004" pitchFamily="34" charset="-127"/>
                <a:cs typeface="Karla"/>
                <a:sym typeface="Karla"/>
              </a:rPr>
              <a:t> </a:t>
            </a:r>
            <a:r>
              <a:rPr lang="en-US" sz="1200" b="1" dirty="0" err="1" smtClean="0">
                <a:solidFill>
                  <a:srgbClr val="666666"/>
                </a:solidFill>
                <a:latin typeface="Malgun Gothic" panose="020B0503020000020004" pitchFamily="34" charset="-127"/>
                <a:ea typeface="Malgun Gothic" panose="020B0503020000020004" pitchFamily="34" charset="-127"/>
                <a:cs typeface="Karla"/>
                <a:sym typeface="Karla"/>
              </a:rPr>
              <a:t>hệ</a:t>
            </a:r>
            <a:endParaRPr lang="en-US" sz="1200" b="1" dirty="0" smtClean="0">
              <a:solidFill>
                <a:srgbClr val="666666"/>
              </a:solidFill>
              <a:latin typeface="Malgun Gothic" panose="020B0503020000020004" pitchFamily="34" charset="-127"/>
              <a:ea typeface="Malgun Gothic" panose="020B0503020000020004" pitchFamily="34" charset="-127"/>
              <a:cs typeface="Karla"/>
              <a:sym typeface="Karla"/>
            </a:endParaRPr>
          </a:p>
          <a:p>
            <a:pPr>
              <a:spcBef>
                <a:spcPts val="600"/>
              </a:spcBef>
            </a:pPr>
            <a:r>
              <a:rPr lang="en" sz="1200" dirty="0" smtClean="0">
                <a:solidFill>
                  <a:srgbClr val="666666"/>
                </a:solidFill>
                <a:latin typeface="Karla"/>
                <a:ea typeface="Karla"/>
                <a:cs typeface="Karla"/>
                <a:sym typeface="Karla"/>
              </a:rPr>
              <a:t>Tòa nhà ETOWN 2, 364 đường Cộng Hòa, quận Tân Bình, TP. Hồ Chí Minh</a:t>
            </a:r>
          </a:p>
          <a:p>
            <a:pPr>
              <a:spcBef>
                <a:spcPts val="600"/>
              </a:spcBef>
            </a:pPr>
            <a:r>
              <a:rPr lang="en" sz="1200" dirty="0" smtClean="0">
                <a:solidFill>
                  <a:srgbClr val="666666"/>
                </a:solidFill>
                <a:latin typeface="Karla"/>
                <a:ea typeface="Karla"/>
                <a:cs typeface="Karla"/>
                <a:sym typeface="Karla"/>
              </a:rPr>
              <a:t>Điện thoại: (84 28) 3812 8000</a:t>
            </a:r>
          </a:p>
          <a:p>
            <a:pPr>
              <a:spcBef>
                <a:spcPts val="600"/>
              </a:spcBef>
            </a:pPr>
            <a:r>
              <a:rPr lang="en" sz="1200" dirty="0" smtClean="0">
                <a:solidFill>
                  <a:srgbClr val="666666"/>
                </a:solidFill>
                <a:latin typeface="Karla"/>
                <a:ea typeface="Karla"/>
                <a:cs typeface="Karla"/>
                <a:sym typeface="Karla"/>
              </a:rPr>
              <a:t>Email: bosch-infoteam@vn.bosch.com</a:t>
            </a:r>
            <a:endParaRPr lang="en" sz="1200" dirty="0">
              <a:solidFill>
                <a:srgbClr val="666666"/>
              </a:solidFill>
              <a:latin typeface="Karla"/>
              <a:ea typeface="Karla"/>
              <a:cs typeface="Karla"/>
              <a:sym typeface="Karla"/>
            </a:endParaRPr>
          </a:p>
          <a:p>
            <a:pPr marL="0" lvl="0" indent="0" rtl="0">
              <a:spcBef>
                <a:spcPts val="600"/>
              </a:spcBef>
              <a:buNone/>
            </a:pPr>
            <a:endParaRPr lang="en-US" sz="1200" b="1" dirty="0" smtClean="0">
              <a:solidFill>
                <a:srgbClr val="666666"/>
              </a:solidFill>
              <a:latin typeface="Malgun Gothic" panose="020B0503020000020004" pitchFamily="34" charset="-127"/>
              <a:ea typeface="Malgun Gothic" panose="020B0503020000020004" pitchFamily="34" charset="-127"/>
              <a:cs typeface="Karla"/>
              <a:sym typeface="Karla"/>
            </a:endParaRPr>
          </a:p>
          <a:p>
            <a:pPr marL="0" lvl="0" indent="0" rtl="0">
              <a:spcBef>
                <a:spcPts val="600"/>
              </a:spcBef>
              <a:buNone/>
            </a:pPr>
            <a:endParaRPr lang="en" sz="1200" b="1" dirty="0">
              <a:solidFill>
                <a:srgbClr val="666666"/>
              </a:solidFill>
              <a:latin typeface="Malgun Gothic" panose="020B0503020000020004" pitchFamily="34" charset="-127"/>
              <a:ea typeface="Malgun Gothic" panose="020B0503020000020004" pitchFamily="34" charset="-127"/>
              <a:cs typeface="Karla"/>
              <a:sym typeface="Karla"/>
            </a:endParaRPr>
          </a:p>
        </p:txBody>
      </p:sp>
      <p:sp>
        <p:nvSpPr>
          <p:cNvPr id="11" name="Shape 79"/>
          <p:cNvSpPr txBox="1"/>
          <p:nvPr/>
        </p:nvSpPr>
        <p:spPr>
          <a:xfrm>
            <a:off x="6549339" y="4761216"/>
            <a:ext cx="2816600" cy="764568"/>
          </a:xfrm>
          <a:prstGeom prst="rect">
            <a:avLst/>
          </a:prstGeom>
          <a:noFill/>
          <a:ln>
            <a:noFill/>
          </a:ln>
        </p:spPr>
        <p:txBody>
          <a:bodyPr wrap="square" lIns="91425" tIns="91425" rIns="91425" bIns="91425" anchor="t" anchorCtr="0">
            <a:noAutofit/>
          </a:bodyPr>
          <a:lstStyle/>
          <a:p>
            <a:pPr marL="0" lvl="0" indent="-69850" rtl="0">
              <a:spcBef>
                <a:spcPts val="600"/>
              </a:spcBef>
              <a:buClr>
                <a:schemeClr val="dk1"/>
              </a:buClr>
              <a:buSzPts val="1100"/>
              <a:buFont typeface="Arial"/>
              <a:buNone/>
            </a:pPr>
            <a:r>
              <a:rPr lang="en" sz="1100" dirty="0" smtClean="0">
                <a:solidFill>
                  <a:srgbClr val="666666"/>
                </a:solidFill>
                <a:latin typeface="Karla"/>
                <a:ea typeface="Karla"/>
                <a:cs typeface="Karla"/>
                <a:sym typeface="Karla"/>
              </a:rPr>
              <a:t>(*) Tính đến 2016</a:t>
            </a:r>
          </a:p>
          <a:p>
            <a:pPr marL="0" lvl="0" indent="0" rtl="0">
              <a:spcBef>
                <a:spcPts val="600"/>
              </a:spcBef>
              <a:buNone/>
            </a:pPr>
            <a:endParaRPr sz="1100" dirty="0">
              <a:solidFill>
                <a:srgbClr val="666666"/>
              </a:solidFill>
              <a:latin typeface="Karla"/>
              <a:ea typeface="Karla"/>
              <a:cs typeface="Karla"/>
              <a:sym typeface="Karl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93000"/>
            <a:lum/>
          </a:blip>
          <a:srcRect/>
          <a:stretch>
            <a:fillRect t="-3000" b="-3000"/>
          </a:stretch>
        </a:blipFill>
        <a:effectLst/>
      </p:bgPr>
    </p:bg>
    <p:spTree>
      <p:nvGrpSpPr>
        <p:cNvPr id="1" name="Shape 97"/>
        <p:cNvGrpSpPr/>
        <p:nvPr/>
      </p:nvGrpSpPr>
      <p:grpSpPr>
        <a:xfrm>
          <a:off x="0" y="0"/>
          <a:ext cx="0" cy="0"/>
          <a:chOff x="0" y="0"/>
          <a:chExt cx="0" cy="0"/>
        </a:xfrm>
      </p:grpSpPr>
      <p:sp>
        <p:nvSpPr>
          <p:cNvPr id="98" name="Shape 98"/>
          <p:cNvSpPr txBox="1">
            <a:spLocks noGrp="1"/>
          </p:cNvSpPr>
          <p:nvPr>
            <p:ph type="ctrTitle"/>
          </p:nvPr>
        </p:nvSpPr>
        <p:spPr>
          <a:xfrm>
            <a:off x="657922" y="35624"/>
            <a:ext cx="3522300" cy="2069701"/>
          </a:xfrm>
          <a:prstGeom prst="rect">
            <a:avLst/>
          </a:prstGeom>
        </p:spPr>
        <p:txBody>
          <a:bodyPr wrap="square" lIns="91425" tIns="91425" rIns="91425" bIns="91425" anchor="b" anchorCtr="0">
            <a:noAutofit/>
          </a:bodyPr>
          <a:lstStyle/>
          <a:p>
            <a:pPr marL="0" lvl="0" indent="0" rtl="0">
              <a:spcBef>
                <a:spcPts val="0"/>
              </a:spcBef>
              <a:buNone/>
            </a:pPr>
            <a:r>
              <a:rPr lang="en" sz="7200" dirty="0">
                <a:solidFill>
                  <a:srgbClr val="00B0F0"/>
                </a:solidFill>
              </a:rPr>
              <a:t>1.</a:t>
            </a:r>
          </a:p>
          <a:p>
            <a:pPr lvl="0"/>
            <a:r>
              <a:rPr lang="en" dirty="0" smtClean="0"/>
              <a:t>Department </a:t>
            </a:r>
            <a:br>
              <a:rPr lang="en" dirty="0" smtClean="0"/>
            </a:br>
            <a:r>
              <a:rPr lang="en" sz="3200" dirty="0" smtClean="0">
                <a:solidFill>
                  <a:srgbClr val="00B0F0"/>
                </a:solidFill>
              </a:rPr>
              <a:t>Car Multimedia</a:t>
            </a:r>
            <a:endParaRPr lang="en" dirty="0">
              <a:solidFill>
                <a:srgbClr val="00B0F0"/>
              </a:solidFill>
            </a:endParaRPr>
          </a:p>
        </p:txBody>
      </p:sp>
      <p:sp>
        <p:nvSpPr>
          <p:cNvPr id="5" name="Shape 98"/>
          <p:cNvSpPr txBox="1">
            <a:spLocks/>
          </p:cNvSpPr>
          <p:nvPr/>
        </p:nvSpPr>
        <p:spPr>
          <a:xfrm>
            <a:off x="1193181" y="2219093"/>
            <a:ext cx="3522300" cy="359847"/>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000"/>
              <a:buFont typeface="Montserrat"/>
              <a:buNone/>
              <a:defRPr sz="3000" b="1" i="0" u="none" strike="noStrike" cap="none">
                <a:solidFill>
                  <a:srgbClr val="999999"/>
                </a:solidFill>
                <a:latin typeface="Montserrat"/>
                <a:ea typeface="Montserrat"/>
                <a:cs typeface="Montserrat"/>
                <a:sym typeface="Montserrat"/>
              </a:defRPr>
            </a:lvl1pPr>
            <a:lvl2pPr lvl="1"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2pPr>
            <a:lvl3pPr lvl="2"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3pPr>
            <a:lvl4pPr lvl="3"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4pPr>
            <a:lvl5pPr lvl="4"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5pPr>
            <a:lvl6pPr lvl="5"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6pPr>
            <a:lvl7pPr lvl="6"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7pPr>
            <a:lvl8pPr lvl="7"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8pPr>
            <a:lvl9pPr lvl="8"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9pPr>
          </a:lstStyle>
          <a:p>
            <a:r>
              <a:rPr lang="en" sz="1300" dirty="0" smtClean="0">
                <a:solidFill>
                  <a:schemeClr val="tx1">
                    <a:lumMod val="50000"/>
                    <a:lumOff val="50000"/>
                  </a:schemeClr>
                </a:solidFill>
              </a:rPr>
              <a:t>Các giải pháp tích hợp trong ô tô</a:t>
            </a:r>
            <a:endParaRPr lang="en" sz="1300" dirty="0">
              <a:solidFill>
                <a:schemeClr val="tx1">
                  <a:lumMod val="50000"/>
                  <a:lumOff val="50000"/>
                </a:schemeClr>
              </a:solidFill>
            </a:endParaRPr>
          </a:p>
        </p:txBody>
      </p:sp>
      <p:sp>
        <p:nvSpPr>
          <p:cNvPr id="6" name="Shape 98"/>
          <p:cNvSpPr txBox="1">
            <a:spLocks/>
          </p:cNvSpPr>
          <p:nvPr/>
        </p:nvSpPr>
        <p:spPr>
          <a:xfrm>
            <a:off x="2324291" y="2446629"/>
            <a:ext cx="3351680" cy="226335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000"/>
              <a:buFont typeface="Montserrat"/>
              <a:buNone/>
              <a:defRPr sz="3000" b="1" i="0" u="none" strike="noStrike" cap="none">
                <a:solidFill>
                  <a:srgbClr val="999999"/>
                </a:solidFill>
                <a:latin typeface="Montserrat"/>
                <a:ea typeface="Montserrat"/>
                <a:cs typeface="Montserrat"/>
                <a:sym typeface="Montserrat"/>
              </a:defRPr>
            </a:lvl1pPr>
            <a:lvl2pPr lvl="1"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2pPr>
            <a:lvl3pPr lvl="2"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3pPr>
            <a:lvl4pPr lvl="3"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4pPr>
            <a:lvl5pPr lvl="4"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5pPr>
            <a:lvl6pPr lvl="5"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6pPr>
            <a:lvl7pPr lvl="6"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7pPr>
            <a:lvl8pPr lvl="7"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8pPr>
            <a:lvl9pPr lvl="8"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9pPr>
          </a:lstStyle>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Media</a:t>
            </a:r>
          </a:p>
          <a:p>
            <a:pPr marL="285750" indent="-285750" algn="just">
              <a:lnSpc>
                <a:spcPct val="150000"/>
              </a:lnSpc>
              <a:buFont typeface="Arial" panose="020B0604020202020204" pitchFamily="34" charset="0"/>
              <a:buChar char="•"/>
            </a:pPr>
            <a:r>
              <a:rPr lang="en" sz="1300" dirty="0">
                <a:solidFill>
                  <a:schemeClr val="tx1">
                    <a:lumMod val="50000"/>
                    <a:lumOff val="50000"/>
                  </a:schemeClr>
                </a:solidFill>
              </a:rPr>
              <a:t> </a:t>
            </a:r>
            <a:r>
              <a:rPr lang="en" sz="1300" dirty="0" smtClean="0">
                <a:solidFill>
                  <a:schemeClr val="tx1">
                    <a:lumMod val="50000"/>
                    <a:lumOff val="50000"/>
                  </a:schemeClr>
                </a:solidFill>
              </a:rPr>
              <a:t> Navigation</a:t>
            </a:r>
          </a:p>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    Telematic</a:t>
            </a:r>
          </a:p>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      System</a:t>
            </a:r>
          </a:p>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        Testmode</a:t>
            </a:r>
          </a:p>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          Tuner</a:t>
            </a:r>
          </a:p>
          <a:p>
            <a:pPr marL="285750" indent="-285750" algn="just">
              <a:lnSpc>
                <a:spcPct val="150000"/>
              </a:lnSpc>
              <a:buFont typeface="Arial" panose="020B0604020202020204" pitchFamily="34" charset="0"/>
              <a:buChar char="•"/>
            </a:pPr>
            <a:r>
              <a:rPr lang="en" sz="1300" dirty="0" smtClean="0">
                <a:solidFill>
                  <a:schemeClr val="tx1">
                    <a:lumMod val="50000"/>
                    <a:lumOff val="50000"/>
                  </a:schemeClr>
                </a:solidFill>
              </a:rPr>
              <a:t>            SPI</a:t>
            </a:r>
            <a:endParaRPr lang="en" sz="1300" dirty="0">
              <a:solidFill>
                <a:schemeClr val="tx1">
                  <a:lumMod val="50000"/>
                  <a:lumOff val="50000"/>
                </a:schemeClr>
              </a:solidFill>
            </a:endParaRPr>
          </a:p>
        </p:txBody>
      </p:sp>
      <p:pic>
        <p:nvPicPr>
          <p:cNvPr id="15" name="Picture 2" descr="Hình ảnh có liên qua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4780" y="3740680"/>
            <a:ext cx="969304" cy="9693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121"/>
        <p:cNvGrpSpPr/>
        <p:nvPr/>
      </p:nvGrpSpPr>
      <p:grpSpPr>
        <a:xfrm>
          <a:off x="0" y="0"/>
          <a:ext cx="0" cy="0"/>
          <a:chOff x="0" y="0"/>
          <a:chExt cx="0" cy="0"/>
        </a:xfrm>
      </p:grpSpPr>
      <p:sp>
        <p:nvSpPr>
          <p:cNvPr id="122" name="Shape 122"/>
          <p:cNvSpPr txBox="1">
            <a:spLocks noGrp="1"/>
          </p:cNvSpPr>
          <p:nvPr>
            <p:ph type="ctrTitle" idx="4294967295"/>
          </p:nvPr>
        </p:nvSpPr>
        <p:spPr>
          <a:xfrm>
            <a:off x="231803" y="898562"/>
            <a:ext cx="5564433" cy="1159800"/>
          </a:xfrm>
          <a:prstGeom prst="rect">
            <a:avLst/>
          </a:prstGeom>
          <a:noFill/>
        </p:spPr>
        <p:txBody>
          <a:bodyPr wrap="square" lIns="91425" tIns="91425" rIns="91425" bIns="91425" anchor="b" anchorCtr="0">
            <a:normAutofit fontScale="90000"/>
          </a:bodyPr>
          <a:lstStyle/>
          <a:p>
            <a:pPr lvl="0"/>
            <a:r>
              <a:rPr lang="en" sz="3200" dirty="0">
                <a:solidFill>
                  <a:srgbClr val="00B0F0"/>
                </a:solidFill>
              </a:rPr>
              <a:t/>
            </a:r>
            <a:br>
              <a:rPr lang="en" sz="3200" dirty="0">
                <a:solidFill>
                  <a:srgbClr val="00B0F0"/>
                </a:solidFill>
              </a:rPr>
            </a:br>
            <a:r>
              <a:rPr lang="en" sz="7200" dirty="0" smtClean="0">
                <a:solidFill>
                  <a:srgbClr val="00B0F0"/>
                </a:solidFill>
              </a:rPr>
              <a:t>2.</a:t>
            </a:r>
            <a:r>
              <a:rPr lang="en" sz="3200" dirty="0" smtClean="0">
                <a:solidFill>
                  <a:srgbClr val="00B0F0"/>
                </a:solidFill>
              </a:rPr>
              <a:t/>
            </a:r>
            <a:br>
              <a:rPr lang="en" sz="3200" dirty="0" smtClean="0">
                <a:solidFill>
                  <a:srgbClr val="00B0F0"/>
                </a:solidFill>
              </a:rPr>
            </a:br>
            <a:r>
              <a:rPr lang="en" sz="3200" dirty="0" smtClean="0">
                <a:solidFill>
                  <a:srgbClr val="00B0F0"/>
                </a:solidFill>
              </a:rPr>
              <a:t>WORKFLOW</a:t>
            </a:r>
            <a:r>
              <a:rPr lang="en" sz="3200" dirty="0" smtClean="0">
                <a:solidFill>
                  <a:srgbClr val="F44336"/>
                </a:solidFill>
              </a:rPr>
              <a:t/>
            </a:r>
            <a:br>
              <a:rPr lang="en" sz="3200" dirty="0" smtClean="0">
                <a:solidFill>
                  <a:srgbClr val="F44336"/>
                </a:solidFill>
              </a:rPr>
            </a:br>
            <a:r>
              <a:rPr lang="en" sz="3000" dirty="0" smtClean="0"/>
              <a:t>trong Project</a:t>
            </a:r>
            <a:endParaRPr lang="en" sz="3000" dirty="0">
              <a:solidFill>
                <a:srgbClr val="F44336"/>
              </a:solidFill>
            </a:endParaRPr>
          </a:p>
        </p:txBody>
      </p:sp>
      <p:pic>
        <p:nvPicPr>
          <p:cNvPr id="13"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p:cNvGrpSpPr/>
          <p:nvPr/>
        </p:nvGrpSpPr>
        <p:grpSpPr>
          <a:xfrm>
            <a:off x="319669" y="193378"/>
            <a:ext cx="1491602" cy="1467936"/>
            <a:chOff x="2854712" y="2614353"/>
            <a:chExt cx="1491602" cy="1467936"/>
          </a:xfrm>
        </p:grpSpPr>
        <p:grpSp>
          <p:nvGrpSpPr>
            <p:cNvPr id="4" name="Group 3"/>
            <p:cNvGrpSpPr/>
            <p:nvPr/>
          </p:nvGrpSpPr>
          <p:grpSpPr>
            <a:xfrm>
              <a:off x="2854712" y="2614353"/>
              <a:ext cx="1491602" cy="1160159"/>
              <a:chOff x="3014019" y="2575467"/>
              <a:chExt cx="1491602" cy="1160159"/>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8293" y="2575467"/>
                <a:ext cx="643054" cy="64305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4019" y="3092572"/>
                <a:ext cx="643054" cy="643054"/>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62567" y="3092572"/>
                <a:ext cx="643054" cy="643054"/>
              </a:xfrm>
              <a:prstGeom prst="rect">
                <a:avLst/>
              </a:prstGeom>
            </p:spPr>
          </p:pic>
        </p:grpSp>
        <p:sp>
          <p:nvSpPr>
            <p:cNvPr id="5" name="TextBox 4"/>
            <p:cNvSpPr txBox="1"/>
            <p:nvPr/>
          </p:nvSpPr>
          <p:spPr>
            <a:xfrm>
              <a:off x="2897947" y="3774512"/>
              <a:ext cx="1448367" cy="307777"/>
            </a:xfrm>
            <a:prstGeom prst="rect">
              <a:avLst/>
            </a:prstGeom>
            <a:noFill/>
          </p:spPr>
          <p:txBody>
            <a:bodyPr wrap="square" rtlCol="0">
              <a:spAutoFit/>
            </a:bodyPr>
            <a:lstStyle/>
            <a:p>
              <a:r>
                <a:rPr lang="en-US" b="1" dirty="0" smtClean="0">
                  <a:solidFill>
                    <a:schemeClr val="bg2"/>
                  </a:solidFill>
                  <a:latin typeface="Montserrat" panose="020B0604020202020204" charset="0"/>
                  <a:cs typeface="Arial" panose="020B0604020202020204" pitchFamily="34" charset="0"/>
                </a:rPr>
                <a:t>Fix/ Maintain</a:t>
              </a:r>
              <a:endParaRPr lang="en-US" b="1" dirty="0">
                <a:solidFill>
                  <a:schemeClr val="bg2"/>
                </a:solidFill>
                <a:latin typeface="Montserrat" panose="020B0604020202020204" charset="0"/>
                <a:cs typeface="Arial" panose="020B0604020202020204" pitchFamily="34" charset="0"/>
              </a:endParaRPr>
            </a:p>
          </p:txBody>
        </p:sp>
      </p:grpSp>
      <p:grpSp>
        <p:nvGrpSpPr>
          <p:cNvPr id="14" name="Group 13"/>
          <p:cNvGrpSpPr/>
          <p:nvPr/>
        </p:nvGrpSpPr>
        <p:grpSpPr>
          <a:xfrm>
            <a:off x="1824678" y="453183"/>
            <a:ext cx="1036534" cy="890757"/>
            <a:chOff x="1962843" y="594714"/>
            <a:chExt cx="1036534" cy="890757"/>
          </a:xfrm>
        </p:grpSpPr>
        <p:cxnSp>
          <p:nvCxnSpPr>
            <p:cNvPr id="10" name="Straight Arrow Connector 9"/>
            <p:cNvCxnSpPr/>
            <p:nvPr/>
          </p:nvCxnSpPr>
          <p:spPr>
            <a:xfrm>
              <a:off x="2007447" y="1073545"/>
              <a:ext cx="991930" cy="0"/>
            </a:xfrm>
            <a:prstGeom prst="straightConnector1">
              <a:avLst/>
            </a:prstGeom>
            <a:ln>
              <a:solidFill>
                <a:srgbClr val="00B0F0"/>
              </a:solidFill>
              <a:tailEnd type="triangle"/>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1962843" y="594714"/>
              <a:ext cx="941283" cy="890757"/>
            </a:xfrm>
            <a:prstGeom prst="rect">
              <a:avLst/>
            </a:prstGeom>
            <a:noFill/>
          </p:spPr>
          <p:txBody>
            <a:bodyPr wrap="none" rtlCol="0">
              <a:spAutoFit/>
            </a:bodyPr>
            <a:lstStyle/>
            <a:p>
              <a:pPr algn="ctr">
                <a:lnSpc>
                  <a:spcPct val="200000"/>
                </a:lnSpc>
              </a:pPr>
              <a:r>
                <a:rPr lang="en-US" b="1" dirty="0" smtClean="0">
                  <a:solidFill>
                    <a:srgbClr val="00B0F0"/>
                  </a:solidFill>
                  <a:latin typeface="Montserrat" panose="020B0604020202020204" charset="0"/>
                </a:rPr>
                <a:t>Commit</a:t>
              </a:r>
            </a:p>
            <a:p>
              <a:pPr algn="ctr">
                <a:lnSpc>
                  <a:spcPct val="200000"/>
                </a:lnSpc>
              </a:pPr>
              <a:r>
                <a:rPr lang="en-US" b="1" dirty="0" smtClean="0">
                  <a:solidFill>
                    <a:srgbClr val="00B0F0"/>
                  </a:solidFill>
                  <a:latin typeface="Montserrat" panose="020B0604020202020204" charset="0"/>
                </a:rPr>
                <a:t>Push</a:t>
              </a:r>
              <a:endParaRPr lang="en-US" b="1" dirty="0">
                <a:solidFill>
                  <a:srgbClr val="00B0F0"/>
                </a:solidFill>
                <a:latin typeface="Montserrat" panose="020B0604020202020204" charset="0"/>
              </a:endParaRPr>
            </a:p>
          </p:txBody>
        </p:sp>
      </p:grpSp>
      <p:pic>
        <p:nvPicPr>
          <p:cNvPr id="18" name="Picture 17"/>
          <p:cNvPicPr>
            <a:picLocks noChangeAspect="1"/>
          </p:cNvPicPr>
          <p:nvPr/>
        </p:nvPicPr>
        <p:blipFill>
          <a:blip r:embed="rId5"/>
          <a:stretch>
            <a:fillRect/>
          </a:stretch>
        </p:blipFill>
        <p:spPr>
          <a:xfrm>
            <a:off x="2892944" y="193378"/>
            <a:ext cx="1733333" cy="1504762"/>
          </a:xfrm>
          <a:prstGeom prst="rect">
            <a:avLst/>
          </a:prstGeom>
        </p:spPr>
      </p:pic>
      <p:grpSp>
        <p:nvGrpSpPr>
          <p:cNvPr id="28" name="Group 27"/>
          <p:cNvGrpSpPr/>
          <p:nvPr/>
        </p:nvGrpSpPr>
        <p:grpSpPr>
          <a:xfrm>
            <a:off x="4544255" y="450914"/>
            <a:ext cx="991930" cy="478831"/>
            <a:chOff x="2007447" y="594714"/>
            <a:chExt cx="991930" cy="478831"/>
          </a:xfrm>
        </p:grpSpPr>
        <p:cxnSp>
          <p:nvCxnSpPr>
            <p:cNvPr id="29" name="Straight Arrow Connector 28"/>
            <p:cNvCxnSpPr/>
            <p:nvPr/>
          </p:nvCxnSpPr>
          <p:spPr>
            <a:xfrm>
              <a:off x="2007447" y="1073545"/>
              <a:ext cx="991930" cy="0"/>
            </a:xfrm>
            <a:prstGeom prst="straightConnector1">
              <a:avLst/>
            </a:prstGeom>
            <a:ln>
              <a:solidFill>
                <a:srgbClr val="00B0F0"/>
              </a:solidFill>
              <a:tailEnd type="triangle"/>
            </a:ln>
          </p:spPr>
          <p:style>
            <a:lnRef idx="3">
              <a:schemeClr val="accent1"/>
            </a:lnRef>
            <a:fillRef idx="0">
              <a:schemeClr val="accent1"/>
            </a:fillRef>
            <a:effectRef idx="2">
              <a:schemeClr val="accent1"/>
            </a:effectRef>
            <a:fontRef idx="minor">
              <a:schemeClr val="tx1"/>
            </a:fontRef>
          </p:style>
        </p:cxnSp>
        <p:sp>
          <p:nvSpPr>
            <p:cNvPr id="30" name="TextBox 29"/>
            <p:cNvSpPr txBox="1"/>
            <p:nvPr/>
          </p:nvSpPr>
          <p:spPr>
            <a:xfrm>
              <a:off x="2008529" y="594714"/>
              <a:ext cx="849913" cy="459869"/>
            </a:xfrm>
            <a:prstGeom prst="rect">
              <a:avLst/>
            </a:prstGeom>
            <a:noFill/>
          </p:spPr>
          <p:txBody>
            <a:bodyPr wrap="none" rtlCol="0">
              <a:spAutoFit/>
            </a:bodyPr>
            <a:lstStyle/>
            <a:p>
              <a:pPr algn="ctr">
                <a:lnSpc>
                  <a:spcPct val="200000"/>
                </a:lnSpc>
              </a:pPr>
              <a:r>
                <a:rPr lang="en-US" b="1" dirty="0" smtClean="0">
                  <a:solidFill>
                    <a:srgbClr val="00B0F0"/>
                  </a:solidFill>
                  <a:latin typeface="Montserrat" panose="020B0604020202020204" charset="0"/>
                </a:rPr>
                <a:t>Accept</a:t>
              </a:r>
            </a:p>
          </p:txBody>
        </p:sp>
      </p:grpSp>
      <p:pic>
        <p:nvPicPr>
          <p:cNvPr id="20" name="Picture 19"/>
          <p:cNvPicPr>
            <a:picLocks noChangeAspect="1"/>
          </p:cNvPicPr>
          <p:nvPr/>
        </p:nvPicPr>
        <p:blipFill>
          <a:blip r:embed="rId6"/>
          <a:stretch>
            <a:fillRect/>
          </a:stretch>
        </p:blipFill>
        <p:spPr>
          <a:xfrm>
            <a:off x="5614056" y="513950"/>
            <a:ext cx="1327064" cy="943587"/>
          </a:xfrm>
          <a:prstGeom prst="rect">
            <a:avLst/>
          </a:prstGeom>
        </p:spPr>
      </p:pic>
      <p:graphicFrame>
        <p:nvGraphicFramePr>
          <p:cNvPr id="21" name="Table 20"/>
          <p:cNvGraphicFramePr>
            <a:graphicFrameLocks noGrp="1"/>
          </p:cNvGraphicFramePr>
          <p:nvPr>
            <p:extLst>
              <p:ext uri="{D42A27DB-BD31-4B8C-83A1-F6EECF244321}">
                <p14:modId xmlns:p14="http://schemas.microsoft.com/office/powerpoint/2010/main" val="2278834478"/>
              </p:ext>
            </p:extLst>
          </p:nvPr>
        </p:nvGraphicFramePr>
        <p:xfrm>
          <a:off x="5826033" y="1842149"/>
          <a:ext cx="1085290" cy="1764062"/>
        </p:xfrm>
        <a:graphic>
          <a:graphicData uri="http://schemas.openxmlformats.org/drawingml/2006/table">
            <a:tbl>
              <a:tblPr firstRow="1" bandRow="1">
                <a:tableStyleId>{3C2FFA5D-87B4-456A-9821-1D502468CF0F}</a:tableStyleId>
              </a:tblPr>
              <a:tblGrid>
                <a:gridCol w="1085290"/>
              </a:tblGrid>
              <a:tr h="251154">
                <a:tc>
                  <a:txBody>
                    <a:bodyPr/>
                    <a:lstStyle/>
                    <a:p>
                      <a:r>
                        <a:rPr lang="en-US" dirty="0" smtClean="0">
                          <a:solidFill>
                            <a:schemeClr val="tx1">
                              <a:lumMod val="75000"/>
                              <a:lumOff val="25000"/>
                            </a:schemeClr>
                          </a:solidFill>
                          <a:latin typeface="Montserrat" panose="020B0604020202020204" charset="0"/>
                        </a:rPr>
                        <a:t>Layer 1</a:t>
                      </a:r>
                      <a:endParaRPr lang="en-US" dirty="0">
                        <a:solidFill>
                          <a:schemeClr val="tx1">
                            <a:lumMod val="75000"/>
                            <a:lumOff val="25000"/>
                          </a:schemeClr>
                        </a:solidFill>
                        <a:latin typeface="Montserrat" panose="020B0604020202020204" charset="0"/>
                      </a:endParaRPr>
                    </a:p>
                  </a:txBody>
                  <a:tcPr/>
                </a:tc>
              </a:tr>
              <a:tr h="272431">
                <a:tc>
                  <a:txBody>
                    <a:bodyPr/>
                    <a:lstStyle/>
                    <a:p>
                      <a:r>
                        <a:rPr lang="en-US" dirty="0" smtClean="0">
                          <a:solidFill>
                            <a:schemeClr val="tx1">
                              <a:lumMod val="75000"/>
                              <a:lumOff val="25000"/>
                            </a:schemeClr>
                          </a:solidFill>
                          <a:latin typeface="Montserrat" panose="020B0604020202020204" charset="0"/>
                        </a:rPr>
                        <a:t>Layer 2</a:t>
                      </a:r>
                    </a:p>
                  </a:txBody>
                  <a:tcPr/>
                </a:tc>
              </a:tr>
              <a:tr h="272431">
                <a:tc>
                  <a:txBody>
                    <a:bodyPr/>
                    <a:lstStyle/>
                    <a:p>
                      <a:r>
                        <a:rPr lang="en-US" dirty="0" smtClean="0">
                          <a:solidFill>
                            <a:schemeClr val="tx1">
                              <a:lumMod val="75000"/>
                              <a:lumOff val="25000"/>
                            </a:schemeClr>
                          </a:solidFill>
                          <a:latin typeface="Montserrat" panose="020B0604020202020204" charset="0"/>
                        </a:rPr>
                        <a:t>Layer 3</a:t>
                      </a:r>
                      <a:endParaRPr lang="en-US" dirty="0">
                        <a:solidFill>
                          <a:schemeClr val="tx1">
                            <a:lumMod val="75000"/>
                            <a:lumOff val="25000"/>
                          </a:schemeClr>
                        </a:solidFill>
                        <a:latin typeface="Montserrat" panose="020B0604020202020204" charset="0"/>
                      </a:endParaRPr>
                    </a:p>
                  </a:txBody>
                  <a:tcPr/>
                </a:tc>
              </a:tr>
              <a:tr h="544862">
                <a:tc>
                  <a:txBody>
                    <a:bodyPr/>
                    <a:lstStyle/>
                    <a:p>
                      <a:r>
                        <a:rPr lang="en-US" dirty="0" smtClean="0">
                          <a:solidFill>
                            <a:schemeClr val="tx1">
                              <a:lumMod val="75000"/>
                              <a:lumOff val="25000"/>
                            </a:schemeClr>
                          </a:solidFill>
                          <a:latin typeface="Montserrat" panose="020B0604020202020204" charset="0"/>
                        </a:rPr>
                        <a:t>…</a:t>
                      </a:r>
                      <a:endParaRPr lang="en-US" dirty="0">
                        <a:solidFill>
                          <a:schemeClr val="tx1">
                            <a:lumMod val="75000"/>
                            <a:lumOff val="25000"/>
                          </a:schemeClr>
                        </a:solidFill>
                        <a:latin typeface="Montserrat" panose="020B0604020202020204" charset="0"/>
                      </a:endParaRPr>
                    </a:p>
                  </a:txBody>
                  <a:tcPr/>
                </a:tc>
              </a:tr>
              <a:tr h="272431">
                <a:tc>
                  <a:txBody>
                    <a:bodyPr/>
                    <a:lstStyle/>
                    <a:p>
                      <a:r>
                        <a:rPr lang="en-US" dirty="0" smtClean="0">
                          <a:solidFill>
                            <a:schemeClr val="tx1">
                              <a:lumMod val="75000"/>
                              <a:lumOff val="25000"/>
                            </a:schemeClr>
                          </a:solidFill>
                          <a:latin typeface="Montserrat" panose="020B0604020202020204" charset="0"/>
                        </a:rPr>
                        <a:t>Layer n</a:t>
                      </a:r>
                      <a:endParaRPr lang="en-US" dirty="0">
                        <a:solidFill>
                          <a:schemeClr val="tx1">
                            <a:lumMod val="75000"/>
                            <a:lumOff val="25000"/>
                          </a:schemeClr>
                        </a:solidFill>
                        <a:latin typeface="Montserrat" panose="020B0604020202020204" charset="0"/>
                      </a:endParaRPr>
                    </a:p>
                  </a:txBody>
                  <a:tcPr/>
                </a:tc>
              </a:tr>
            </a:tbl>
          </a:graphicData>
        </a:graphic>
      </p:graphicFrame>
      <p:cxnSp>
        <p:nvCxnSpPr>
          <p:cNvPr id="32" name="Curved Connector 31"/>
          <p:cNvCxnSpPr/>
          <p:nvPr/>
        </p:nvCxnSpPr>
        <p:spPr>
          <a:xfrm rot="5400000">
            <a:off x="6105457" y="1553292"/>
            <a:ext cx="258550" cy="133946"/>
          </a:xfrm>
          <a:prstGeom prst="curved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pic>
        <p:nvPicPr>
          <p:cNvPr id="44" name="Picture 43"/>
          <p:cNvPicPr>
            <a:picLocks noChangeAspect="1"/>
          </p:cNvPicPr>
          <p:nvPr/>
        </p:nvPicPr>
        <p:blipFill>
          <a:blip r:embed="rId6"/>
          <a:stretch>
            <a:fillRect/>
          </a:stretch>
        </p:blipFill>
        <p:spPr>
          <a:xfrm>
            <a:off x="4731718" y="2291752"/>
            <a:ext cx="663532" cy="471794"/>
          </a:xfrm>
          <a:prstGeom prst="rect">
            <a:avLst/>
          </a:prstGeom>
        </p:spPr>
      </p:pic>
      <p:pic>
        <p:nvPicPr>
          <p:cNvPr id="46" name="Picture 45"/>
          <p:cNvPicPr>
            <a:picLocks noChangeAspect="1"/>
          </p:cNvPicPr>
          <p:nvPr/>
        </p:nvPicPr>
        <p:blipFill>
          <a:blip r:embed="rId6"/>
          <a:stretch>
            <a:fillRect/>
          </a:stretch>
        </p:blipFill>
        <p:spPr>
          <a:xfrm>
            <a:off x="7111608" y="3536973"/>
            <a:ext cx="663532" cy="471794"/>
          </a:xfrm>
          <a:prstGeom prst="rect">
            <a:avLst/>
          </a:prstGeom>
        </p:spPr>
      </p:pic>
      <p:cxnSp>
        <p:nvCxnSpPr>
          <p:cNvPr id="43" name="Curved Connector 42"/>
          <p:cNvCxnSpPr>
            <a:stCxn id="44" idx="3"/>
          </p:cNvCxnSpPr>
          <p:nvPr/>
        </p:nvCxnSpPr>
        <p:spPr>
          <a:xfrm flipV="1">
            <a:off x="5395250" y="2301955"/>
            <a:ext cx="400986" cy="225694"/>
          </a:xfrm>
          <a:prstGeom prst="curved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1" name="Curved Connector 50"/>
          <p:cNvCxnSpPr>
            <a:endCxn id="21" idx="3"/>
          </p:cNvCxnSpPr>
          <p:nvPr/>
        </p:nvCxnSpPr>
        <p:spPr>
          <a:xfrm rot="16200000" flipV="1">
            <a:off x="6835622" y="2799882"/>
            <a:ext cx="691851" cy="540447"/>
          </a:xfrm>
          <a:prstGeom prst="curvedConnector2">
            <a:avLst/>
          </a:prstGeom>
          <a:ln>
            <a:tailEnd type="triangle"/>
          </a:ln>
        </p:spPr>
        <p:style>
          <a:lnRef idx="3">
            <a:schemeClr val="accent1"/>
          </a:lnRef>
          <a:fillRef idx="0">
            <a:schemeClr val="accent1"/>
          </a:fillRef>
          <a:effectRef idx="2">
            <a:schemeClr val="accent1"/>
          </a:effectRef>
          <a:fontRef idx="minor">
            <a:schemeClr val="tx1"/>
          </a:fontRef>
        </p:style>
      </p:cxnSp>
      <p:pic>
        <p:nvPicPr>
          <p:cNvPr id="54" name="Picture 5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67124" y="4254769"/>
            <a:ext cx="944200" cy="808472"/>
          </a:xfrm>
          <a:prstGeom prst="rect">
            <a:avLst/>
          </a:prstGeom>
        </p:spPr>
      </p:pic>
      <p:grpSp>
        <p:nvGrpSpPr>
          <p:cNvPr id="57" name="Group 56"/>
          <p:cNvGrpSpPr/>
          <p:nvPr/>
        </p:nvGrpSpPr>
        <p:grpSpPr>
          <a:xfrm>
            <a:off x="3179162" y="3409227"/>
            <a:ext cx="1160895" cy="1396862"/>
            <a:chOff x="3328831" y="3416031"/>
            <a:chExt cx="1160895" cy="1396862"/>
          </a:xfrm>
        </p:grpSpPr>
        <p:pic>
          <p:nvPicPr>
            <p:cNvPr id="55" name="Picture 5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362280" y="3416031"/>
              <a:ext cx="1093999" cy="1093999"/>
            </a:xfrm>
            <a:prstGeom prst="rect">
              <a:avLst/>
            </a:prstGeom>
          </p:spPr>
        </p:pic>
        <p:sp>
          <p:nvSpPr>
            <p:cNvPr id="56" name="TextBox 55"/>
            <p:cNvSpPr txBox="1"/>
            <p:nvPr/>
          </p:nvSpPr>
          <p:spPr>
            <a:xfrm>
              <a:off x="3328831" y="4505116"/>
              <a:ext cx="1160895" cy="307777"/>
            </a:xfrm>
            <a:prstGeom prst="rect">
              <a:avLst/>
            </a:prstGeom>
            <a:noFill/>
          </p:spPr>
          <p:txBody>
            <a:bodyPr wrap="none" rtlCol="0">
              <a:spAutoFit/>
            </a:bodyPr>
            <a:lstStyle/>
            <a:p>
              <a:r>
                <a:rPr lang="en-US" b="1" dirty="0" smtClean="0">
                  <a:solidFill>
                    <a:srgbClr val="00B0F0"/>
                  </a:solidFill>
                  <a:latin typeface="Montserrat" panose="020B0604020202020204" charset="0"/>
                </a:rPr>
                <a:t>All Project</a:t>
              </a:r>
              <a:endParaRPr lang="en-US" b="1" dirty="0">
                <a:solidFill>
                  <a:srgbClr val="00B0F0"/>
                </a:solidFill>
                <a:latin typeface="Montserrat" panose="020B0604020202020204" charset="0"/>
              </a:endParaRPr>
            </a:p>
          </p:txBody>
        </p:sp>
      </p:grpSp>
      <p:cxnSp>
        <p:nvCxnSpPr>
          <p:cNvPr id="59" name="Curved Connector 58"/>
          <p:cNvCxnSpPr/>
          <p:nvPr/>
        </p:nvCxnSpPr>
        <p:spPr>
          <a:xfrm rot="10800000" flipV="1">
            <a:off x="4306610" y="3536972"/>
            <a:ext cx="1489626" cy="292003"/>
          </a:xfrm>
          <a:prstGeom prst="curved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4" name="Curved Connector 63"/>
          <p:cNvCxnSpPr>
            <a:stCxn id="54" idx="1"/>
            <a:endCxn id="55" idx="3"/>
          </p:cNvCxnSpPr>
          <p:nvPr/>
        </p:nvCxnSpPr>
        <p:spPr>
          <a:xfrm rot="10800000">
            <a:off x="4306610" y="3956227"/>
            <a:ext cx="1660514" cy="702778"/>
          </a:xfrm>
          <a:prstGeom prst="curvedConnector3">
            <a:avLst/>
          </a:prstGeom>
          <a:ln>
            <a:tailEnd type="triangle"/>
          </a:ln>
        </p:spPr>
        <p:style>
          <a:lnRef idx="3">
            <a:schemeClr val="accent1"/>
          </a:lnRef>
          <a:fillRef idx="0">
            <a:schemeClr val="accent1"/>
          </a:fillRef>
          <a:effectRef idx="2">
            <a:schemeClr val="accent1"/>
          </a:effectRef>
          <a:fontRef idx="minor">
            <a:schemeClr val="tx1"/>
          </a:fontRef>
        </p:style>
      </p:cxnSp>
      <p:sp>
        <p:nvSpPr>
          <p:cNvPr id="66" name="Rounded Rectangle 65"/>
          <p:cNvSpPr/>
          <p:nvPr/>
        </p:nvSpPr>
        <p:spPr>
          <a:xfrm>
            <a:off x="5287837" y="154700"/>
            <a:ext cx="1125339" cy="685048"/>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n w="0"/>
                <a:solidFill>
                  <a:schemeClr val="tx1">
                    <a:lumMod val="75000"/>
                    <a:lumOff val="25000"/>
                  </a:schemeClr>
                </a:solidFill>
                <a:effectLst>
                  <a:outerShdw blurRad="38100" dist="19050" dir="2700000" algn="tl" rotWithShape="0">
                    <a:schemeClr val="dk1">
                      <a:alpha val="40000"/>
                    </a:schemeClr>
                  </a:outerShdw>
                </a:effectLst>
                <a:latin typeface="Montserrat" panose="020B0604020202020204" charset="0"/>
              </a:rPr>
              <a:t>Third party</a:t>
            </a:r>
            <a:endParaRPr lang="en-US" b="1" dirty="0">
              <a:ln w="0"/>
              <a:solidFill>
                <a:schemeClr val="tx1">
                  <a:lumMod val="75000"/>
                  <a:lumOff val="25000"/>
                </a:schemeClr>
              </a:solidFill>
              <a:effectLst>
                <a:outerShdw blurRad="38100" dist="19050" dir="2700000" algn="tl" rotWithShape="0">
                  <a:schemeClr val="dk1">
                    <a:alpha val="40000"/>
                  </a:schemeClr>
                </a:outerShdw>
              </a:effectLst>
              <a:latin typeface="Montserrat" panose="020B0604020202020204" charset="0"/>
            </a:endParaRPr>
          </a:p>
        </p:txBody>
      </p:sp>
      <p:cxnSp>
        <p:nvCxnSpPr>
          <p:cNvPr id="68" name="Curved Connector 67"/>
          <p:cNvCxnSpPr>
            <a:stCxn id="55" idx="1"/>
            <a:endCxn id="7" idx="1"/>
          </p:cNvCxnSpPr>
          <p:nvPr/>
        </p:nvCxnSpPr>
        <p:spPr>
          <a:xfrm rot="10800000">
            <a:off x="319669" y="1032011"/>
            <a:ext cx="2892942" cy="2924217"/>
          </a:xfrm>
          <a:prstGeom prst="curvedConnector3">
            <a:avLst>
              <a:gd name="adj1" fmla="val 107902"/>
            </a:avLst>
          </a:prstGeom>
          <a:ln>
            <a:tailEnd type="triangle"/>
          </a:ln>
        </p:spPr>
        <p:style>
          <a:lnRef idx="3">
            <a:schemeClr val="accent1"/>
          </a:lnRef>
          <a:fillRef idx="0">
            <a:schemeClr val="accent1"/>
          </a:fillRef>
          <a:effectRef idx="2">
            <a:schemeClr val="accent1"/>
          </a:effectRef>
          <a:fontRef idx="minor">
            <a:schemeClr val="tx1"/>
          </a:fontRef>
        </p:style>
      </p:cxnSp>
      <p:sp>
        <p:nvSpPr>
          <p:cNvPr id="72" name="Rounded Rectangle 71"/>
          <p:cNvSpPr/>
          <p:nvPr/>
        </p:nvSpPr>
        <p:spPr>
          <a:xfrm>
            <a:off x="2627173" y="2240223"/>
            <a:ext cx="1170878" cy="685048"/>
          </a:xfrm>
          <a:prstGeom prst="round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ln w="0"/>
                <a:solidFill>
                  <a:schemeClr val="tx1">
                    <a:lumMod val="75000"/>
                    <a:lumOff val="25000"/>
                  </a:schemeClr>
                </a:solidFill>
                <a:effectLst>
                  <a:outerShdw blurRad="38100" dist="19050" dir="2700000" algn="tl" rotWithShape="0">
                    <a:schemeClr val="dk1">
                      <a:alpha val="40000"/>
                    </a:schemeClr>
                  </a:outerShdw>
                </a:effectLst>
                <a:latin typeface="Montserrat" panose="020B0604020202020204" charset="0"/>
              </a:rPr>
              <a:t>Customer</a:t>
            </a:r>
            <a:endParaRPr lang="en-US" b="1" dirty="0">
              <a:ln w="0"/>
              <a:solidFill>
                <a:schemeClr val="tx1">
                  <a:lumMod val="75000"/>
                  <a:lumOff val="25000"/>
                </a:schemeClr>
              </a:solidFill>
              <a:effectLst>
                <a:outerShdw blurRad="38100" dist="19050" dir="2700000" algn="tl" rotWithShape="0">
                  <a:schemeClr val="dk1">
                    <a:alpha val="40000"/>
                  </a:schemeClr>
                </a:outerShdw>
              </a:effectLst>
              <a:latin typeface="Montserrat" panose="020B0604020202020204" charset="0"/>
            </a:endParaRPr>
          </a:p>
        </p:txBody>
      </p:sp>
      <p:cxnSp>
        <p:nvCxnSpPr>
          <p:cNvPr id="73" name="Curved Connector 72"/>
          <p:cNvCxnSpPr>
            <a:stCxn id="55" idx="0"/>
            <a:endCxn id="72" idx="2"/>
          </p:cNvCxnSpPr>
          <p:nvPr/>
        </p:nvCxnSpPr>
        <p:spPr>
          <a:xfrm rot="16200000" flipV="1">
            <a:off x="3244134" y="2893749"/>
            <a:ext cx="483956" cy="546999"/>
          </a:xfrm>
          <a:prstGeom prst="curvedConnector3">
            <a:avLst>
              <a:gd name="adj1" fmla="val 50000"/>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76" name="Curved Connector 75"/>
          <p:cNvCxnSpPr>
            <a:stCxn id="66" idx="2"/>
            <a:endCxn id="72" idx="3"/>
          </p:cNvCxnSpPr>
          <p:nvPr/>
        </p:nvCxnSpPr>
        <p:spPr>
          <a:xfrm rot="5400000">
            <a:off x="3952780" y="685019"/>
            <a:ext cx="1742999" cy="2052456"/>
          </a:xfrm>
          <a:prstGeom prst="curvedConnector2">
            <a:avLst/>
          </a:prstGeom>
          <a:ln>
            <a:tailEnd type="triangle"/>
          </a:ln>
        </p:spPr>
        <p:style>
          <a:lnRef idx="3">
            <a:schemeClr val="accent1"/>
          </a:lnRef>
          <a:fillRef idx="0">
            <a:schemeClr val="accent1"/>
          </a:fillRef>
          <a:effectRef idx="2">
            <a:schemeClr val="accent1"/>
          </a:effectRef>
          <a:fontRef idx="minor">
            <a:schemeClr val="tx1"/>
          </a:fontRef>
        </p:style>
      </p:cxnSp>
      <p:pic>
        <p:nvPicPr>
          <p:cNvPr id="77" name="Picture 7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54115" y="2827548"/>
            <a:ext cx="588483" cy="588483"/>
          </a:xfrm>
          <a:prstGeom prst="rect">
            <a:avLst/>
          </a:prstGeom>
        </p:spPr>
      </p:pic>
      <p:pic>
        <p:nvPicPr>
          <p:cNvPr id="78" name="Picture 7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24162" y="2624854"/>
            <a:ext cx="445251" cy="445251"/>
          </a:xfrm>
          <a:prstGeom prst="rect">
            <a:avLst/>
          </a:prstGeom>
        </p:spPr>
      </p:pic>
      <p:pic>
        <p:nvPicPr>
          <p:cNvPr id="79" name="Picture 7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80146" y="2049124"/>
            <a:ext cx="435711" cy="435711"/>
          </a:xfrm>
          <a:prstGeom prst="rect">
            <a:avLst/>
          </a:prstGeom>
        </p:spPr>
      </p:pic>
      <p:pic>
        <p:nvPicPr>
          <p:cNvPr id="80" name="Picture 7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99211" y="2942645"/>
            <a:ext cx="443766" cy="332070"/>
          </a:xfrm>
          <a:prstGeom prst="rect">
            <a:avLst/>
          </a:prstGeom>
        </p:spPr>
      </p:pic>
      <p:pic>
        <p:nvPicPr>
          <p:cNvPr id="81" name="Picture 8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904321" y="2448913"/>
            <a:ext cx="479170" cy="479170"/>
          </a:xfrm>
          <a:prstGeom prst="rect">
            <a:avLst/>
          </a:prstGeom>
        </p:spPr>
      </p:pic>
      <p:pic>
        <p:nvPicPr>
          <p:cNvPr id="82" name="Picture 81"/>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910719" y="2050693"/>
            <a:ext cx="368445" cy="367916"/>
          </a:xfrm>
          <a:prstGeom prst="rect">
            <a:avLst/>
          </a:prstGeom>
        </p:spPr>
      </p:pic>
      <p:pic>
        <p:nvPicPr>
          <p:cNvPr id="83" name="Picture 82"/>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441898" y="1827114"/>
            <a:ext cx="404900" cy="365760"/>
          </a:xfrm>
          <a:prstGeom prst="rect">
            <a:avLst/>
          </a:prstGeom>
        </p:spPr>
      </p:pic>
      <p:pic>
        <p:nvPicPr>
          <p:cNvPr id="84" name="Picture 83"/>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892131" y="1809740"/>
            <a:ext cx="668818" cy="365760"/>
          </a:xfrm>
          <a:prstGeom prst="rect">
            <a:avLst/>
          </a:prstGeom>
        </p:spPr>
      </p:pic>
      <p:pic>
        <p:nvPicPr>
          <p:cNvPr id="85" name="Picture 84"/>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600538" y="1827114"/>
            <a:ext cx="365760" cy="3657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12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1000"/>
                                        <p:tgtEl>
                                          <p:spTgt spid="14"/>
                                        </p:tgtEl>
                                      </p:cBhvr>
                                    </p:animEffect>
                                    <p:anim calcmode="lin" valueType="num">
                                      <p:cBhvr>
                                        <p:cTn id="16" dur="1000" fill="hold"/>
                                        <p:tgtEl>
                                          <p:spTgt spid="14"/>
                                        </p:tgtEl>
                                        <p:attrNameLst>
                                          <p:attrName>ppt_x</p:attrName>
                                        </p:attrNameLst>
                                      </p:cBhvr>
                                      <p:tavLst>
                                        <p:tav tm="0">
                                          <p:val>
                                            <p:strVal val="#ppt_x"/>
                                          </p:val>
                                        </p:tav>
                                        <p:tav tm="100000">
                                          <p:val>
                                            <p:strVal val="#ppt_x"/>
                                          </p:val>
                                        </p:tav>
                                      </p:tavLst>
                                    </p:anim>
                                    <p:anim calcmode="lin" valueType="num">
                                      <p:cBhvr>
                                        <p:cTn id="17"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blinds(horizontal)">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circle(in)">
                                      <p:cBhvr>
                                        <p:cTn id="34" dur="20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44"/>
                                        </p:tgtEl>
                                        <p:attrNameLst>
                                          <p:attrName>style.visibility</p:attrName>
                                        </p:attrNameLst>
                                      </p:cBhvr>
                                      <p:to>
                                        <p:strVal val="visible"/>
                                      </p:to>
                                    </p:set>
                                    <p:anim calcmode="lin" valueType="num">
                                      <p:cBhvr additive="base">
                                        <p:cTn id="39" dur="500" fill="hold"/>
                                        <p:tgtEl>
                                          <p:spTgt spid="44"/>
                                        </p:tgtEl>
                                        <p:attrNameLst>
                                          <p:attrName>ppt_x</p:attrName>
                                        </p:attrNameLst>
                                      </p:cBhvr>
                                      <p:tavLst>
                                        <p:tav tm="0">
                                          <p:val>
                                            <p:strVal val="#ppt_x"/>
                                          </p:val>
                                        </p:tav>
                                        <p:tav tm="100000">
                                          <p:val>
                                            <p:strVal val="#ppt_x"/>
                                          </p:val>
                                        </p:tav>
                                      </p:tavLst>
                                    </p:anim>
                                    <p:anim calcmode="lin" valueType="num">
                                      <p:cBhvr additive="base">
                                        <p:cTn id="40" dur="500" fill="hold"/>
                                        <p:tgtEl>
                                          <p:spTgt spid="44"/>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500" fill="hold"/>
                                        <p:tgtEl>
                                          <p:spTgt spid="46"/>
                                        </p:tgtEl>
                                        <p:attrNameLst>
                                          <p:attrName>ppt_x</p:attrName>
                                        </p:attrNameLst>
                                      </p:cBhvr>
                                      <p:tavLst>
                                        <p:tav tm="0">
                                          <p:val>
                                            <p:strVal val="#ppt_x"/>
                                          </p:val>
                                        </p:tav>
                                        <p:tav tm="100000">
                                          <p:val>
                                            <p:strVal val="#ppt_x"/>
                                          </p:val>
                                        </p:tav>
                                      </p:tavLst>
                                    </p:anim>
                                    <p:anim calcmode="lin" valueType="num">
                                      <p:cBhvr additive="base">
                                        <p:cTn id="44"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1000"/>
                                        <p:tgtEl>
                                          <p:spTgt spid="32"/>
                                        </p:tgtEl>
                                      </p:cBhvr>
                                    </p:animEffect>
                                    <p:anim calcmode="lin" valueType="num">
                                      <p:cBhvr>
                                        <p:cTn id="50" dur="1000" fill="hold"/>
                                        <p:tgtEl>
                                          <p:spTgt spid="32"/>
                                        </p:tgtEl>
                                        <p:attrNameLst>
                                          <p:attrName>ppt_x</p:attrName>
                                        </p:attrNameLst>
                                      </p:cBhvr>
                                      <p:tavLst>
                                        <p:tav tm="0">
                                          <p:val>
                                            <p:strVal val="#ppt_x"/>
                                          </p:val>
                                        </p:tav>
                                        <p:tav tm="100000">
                                          <p:val>
                                            <p:strVal val="#ppt_x"/>
                                          </p:val>
                                        </p:tav>
                                      </p:tavLst>
                                    </p:anim>
                                    <p:anim calcmode="lin" valueType="num">
                                      <p:cBhvr>
                                        <p:cTn id="51" dur="1000" fill="hold"/>
                                        <p:tgtEl>
                                          <p:spTgt spid="32"/>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0"/>
                                  </p:stCondLst>
                                  <p:childTnLst>
                                    <p:set>
                                      <p:cBhvr>
                                        <p:cTn id="53" dur="1" fill="hold">
                                          <p:stCondLst>
                                            <p:cond delay="0"/>
                                          </p:stCondLst>
                                        </p:cTn>
                                        <p:tgtEl>
                                          <p:spTgt spid="51"/>
                                        </p:tgtEl>
                                        <p:attrNameLst>
                                          <p:attrName>style.visibility</p:attrName>
                                        </p:attrNameLst>
                                      </p:cBhvr>
                                      <p:to>
                                        <p:strVal val="visible"/>
                                      </p:to>
                                    </p:set>
                                    <p:animEffect transition="in" filter="fade">
                                      <p:cBhvr>
                                        <p:cTn id="54" dur="1000"/>
                                        <p:tgtEl>
                                          <p:spTgt spid="51"/>
                                        </p:tgtEl>
                                      </p:cBhvr>
                                    </p:animEffect>
                                    <p:anim calcmode="lin" valueType="num">
                                      <p:cBhvr>
                                        <p:cTn id="55" dur="1000" fill="hold"/>
                                        <p:tgtEl>
                                          <p:spTgt spid="51"/>
                                        </p:tgtEl>
                                        <p:attrNameLst>
                                          <p:attrName>ppt_x</p:attrName>
                                        </p:attrNameLst>
                                      </p:cBhvr>
                                      <p:tavLst>
                                        <p:tav tm="0">
                                          <p:val>
                                            <p:strVal val="#ppt_x"/>
                                          </p:val>
                                        </p:tav>
                                        <p:tav tm="100000">
                                          <p:val>
                                            <p:strVal val="#ppt_x"/>
                                          </p:val>
                                        </p:tav>
                                      </p:tavLst>
                                    </p:anim>
                                    <p:anim calcmode="lin" valueType="num">
                                      <p:cBhvr>
                                        <p:cTn id="56" dur="1000" fill="hold"/>
                                        <p:tgtEl>
                                          <p:spTgt spid="51"/>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1000"/>
                                        <p:tgtEl>
                                          <p:spTgt spid="43"/>
                                        </p:tgtEl>
                                      </p:cBhvr>
                                    </p:animEffect>
                                    <p:anim calcmode="lin" valueType="num">
                                      <p:cBhvr>
                                        <p:cTn id="60" dur="1000" fill="hold"/>
                                        <p:tgtEl>
                                          <p:spTgt spid="43"/>
                                        </p:tgtEl>
                                        <p:attrNameLst>
                                          <p:attrName>ppt_x</p:attrName>
                                        </p:attrNameLst>
                                      </p:cBhvr>
                                      <p:tavLst>
                                        <p:tav tm="0">
                                          <p:val>
                                            <p:strVal val="#ppt_x"/>
                                          </p:val>
                                        </p:tav>
                                        <p:tav tm="100000">
                                          <p:val>
                                            <p:strVal val="#ppt_x"/>
                                          </p:val>
                                        </p:tav>
                                      </p:tavLst>
                                    </p:anim>
                                    <p:anim calcmode="lin" valueType="num">
                                      <p:cBhvr>
                                        <p:cTn id="61" dur="1000" fill="hold"/>
                                        <p:tgtEl>
                                          <p:spTgt spid="43"/>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6" presetClass="entr" presetSubtype="16" fill="hold" nodeType="click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circle(in)">
                                      <p:cBhvr>
                                        <p:cTn id="66" dur="1000"/>
                                        <p:tgtEl>
                                          <p:spTgt spid="21"/>
                                        </p:tgtEl>
                                      </p:cBhvr>
                                    </p:animEffect>
                                  </p:childTnLst>
                                </p:cTn>
                              </p:par>
                            </p:childTnLst>
                          </p:cTn>
                        </p:par>
                      </p:childTnLst>
                    </p:cTn>
                  </p:par>
                  <p:par>
                    <p:cTn id="67" fill="hold">
                      <p:stCondLst>
                        <p:cond delay="indefinite"/>
                      </p:stCondLst>
                      <p:childTnLst>
                        <p:par>
                          <p:cTn id="68" fill="hold">
                            <p:stCondLst>
                              <p:cond delay="0"/>
                            </p:stCondLst>
                            <p:childTnLst>
                              <p:par>
                                <p:cTn id="69" presetID="6" presetClass="entr" presetSubtype="16" fill="hold" nodeType="click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circle(in)">
                                      <p:cBhvr>
                                        <p:cTn id="71" dur="1000"/>
                                        <p:tgtEl>
                                          <p:spTgt spid="54"/>
                                        </p:tgtEl>
                                      </p:cBhvr>
                                    </p:animEffect>
                                  </p:childTnLst>
                                </p:cTn>
                              </p:par>
                            </p:childTnLst>
                          </p:cTn>
                        </p:par>
                      </p:childTnLst>
                    </p:cTn>
                  </p:par>
                  <p:par>
                    <p:cTn id="72" fill="hold">
                      <p:stCondLst>
                        <p:cond delay="indefinite"/>
                      </p:stCondLst>
                      <p:childTnLst>
                        <p:par>
                          <p:cTn id="73" fill="hold">
                            <p:stCondLst>
                              <p:cond delay="0"/>
                            </p:stCondLst>
                            <p:childTnLst>
                              <p:par>
                                <p:cTn id="74" presetID="42" presetClass="entr" presetSubtype="0" fill="hold" nodeType="clickEffect">
                                  <p:stCondLst>
                                    <p:cond delay="0"/>
                                  </p:stCondLst>
                                  <p:childTnLst>
                                    <p:set>
                                      <p:cBhvr>
                                        <p:cTn id="75" dur="1" fill="hold">
                                          <p:stCondLst>
                                            <p:cond delay="0"/>
                                          </p:stCondLst>
                                        </p:cTn>
                                        <p:tgtEl>
                                          <p:spTgt spid="64"/>
                                        </p:tgtEl>
                                        <p:attrNameLst>
                                          <p:attrName>style.visibility</p:attrName>
                                        </p:attrNameLst>
                                      </p:cBhvr>
                                      <p:to>
                                        <p:strVal val="visible"/>
                                      </p:to>
                                    </p:set>
                                    <p:animEffect transition="in" filter="fade">
                                      <p:cBhvr>
                                        <p:cTn id="76" dur="1000"/>
                                        <p:tgtEl>
                                          <p:spTgt spid="64"/>
                                        </p:tgtEl>
                                      </p:cBhvr>
                                    </p:animEffect>
                                    <p:anim calcmode="lin" valueType="num">
                                      <p:cBhvr>
                                        <p:cTn id="77" dur="1000" fill="hold"/>
                                        <p:tgtEl>
                                          <p:spTgt spid="64"/>
                                        </p:tgtEl>
                                        <p:attrNameLst>
                                          <p:attrName>ppt_x</p:attrName>
                                        </p:attrNameLst>
                                      </p:cBhvr>
                                      <p:tavLst>
                                        <p:tav tm="0">
                                          <p:val>
                                            <p:strVal val="#ppt_x"/>
                                          </p:val>
                                        </p:tav>
                                        <p:tav tm="100000">
                                          <p:val>
                                            <p:strVal val="#ppt_x"/>
                                          </p:val>
                                        </p:tav>
                                      </p:tavLst>
                                    </p:anim>
                                    <p:anim calcmode="lin" valueType="num">
                                      <p:cBhvr>
                                        <p:cTn id="78" dur="1000" fill="hold"/>
                                        <p:tgtEl>
                                          <p:spTgt spid="64"/>
                                        </p:tgtEl>
                                        <p:attrNameLst>
                                          <p:attrName>ppt_y</p:attrName>
                                        </p:attrNameLst>
                                      </p:cBhvr>
                                      <p:tavLst>
                                        <p:tav tm="0">
                                          <p:val>
                                            <p:strVal val="#ppt_y+.1"/>
                                          </p:val>
                                        </p:tav>
                                        <p:tav tm="100000">
                                          <p:val>
                                            <p:strVal val="#ppt_y"/>
                                          </p:val>
                                        </p:tav>
                                      </p:tavLst>
                                    </p:anim>
                                  </p:childTnLst>
                                </p:cTn>
                              </p:par>
                              <p:par>
                                <p:cTn id="79" presetID="42" presetClass="entr" presetSubtype="0" fill="hold" nodeType="withEffect">
                                  <p:stCondLst>
                                    <p:cond delay="0"/>
                                  </p:stCondLst>
                                  <p:childTnLst>
                                    <p:set>
                                      <p:cBhvr>
                                        <p:cTn id="80" dur="1" fill="hold">
                                          <p:stCondLst>
                                            <p:cond delay="0"/>
                                          </p:stCondLst>
                                        </p:cTn>
                                        <p:tgtEl>
                                          <p:spTgt spid="59"/>
                                        </p:tgtEl>
                                        <p:attrNameLst>
                                          <p:attrName>style.visibility</p:attrName>
                                        </p:attrNameLst>
                                      </p:cBhvr>
                                      <p:to>
                                        <p:strVal val="visible"/>
                                      </p:to>
                                    </p:set>
                                    <p:animEffect transition="in" filter="fade">
                                      <p:cBhvr>
                                        <p:cTn id="81" dur="1000"/>
                                        <p:tgtEl>
                                          <p:spTgt spid="59"/>
                                        </p:tgtEl>
                                      </p:cBhvr>
                                    </p:animEffect>
                                    <p:anim calcmode="lin" valueType="num">
                                      <p:cBhvr>
                                        <p:cTn id="82" dur="1000" fill="hold"/>
                                        <p:tgtEl>
                                          <p:spTgt spid="59"/>
                                        </p:tgtEl>
                                        <p:attrNameLst>
                                          <p:attrName>ppt_x</p:attrName>
                                        </p:attrNameLst>
                                      </p:cBhvr>
                                      <p:tavLst>
                                        <p:tav tm="0">
                                          <p:val>
                                            <p:strVal val="#ppt_x"/>
                                          </p:val>
                                        </p:tav>
                                        <p:tav tm="100000">
                                          <p:val>
                                            <p:strVal val="#ppt_x"/>
                                          </p:val>
                                        </p:tav>
                                      </p:tavLst>
                                    </p:anim>
                                    <p:anim calcmode="lin" valueType="num">
                                      <p:cBhvr>
                                        <p:cTn id="83" dur="1000" fill="hold"/>
                                        <p:tgtEl>
                                          <p:spTgt spid="59"/>
                                        </p:tgtEl>
                                        <p:attrNameLst>
                                          <p:attrName>ppt_y</p:attrName>
                                        </p:attrNameLst>
                                      </p:cBhvr>
                                      <p:tavLst>
                                        <p:tav tm="0">
                                          <p:val>
                                            <p:strVal val="#ppt_y+.1"/>
                                          </p:val>
                                        </p:tav>
                                        <p:tav tm="100000">
                                          <p:val>
                                            <p:strVal val="#ppt_y"/>
                                          </p:val>
                                        </p:tav>
                                      </p:tavLst>
                                    </p:anim>
                                  </p:childTnLst>
                                </p:cTn>
                              </p:par>
                              <p:par>
                                <p:cTn id="84" presetID="42" presetClass="entr" presetSubtype="0" fill="hold" nodeType="withEffect">
                                  <p:stCondLst>
                                    <p:cond delay="0"/>
                                  </p:stCondLst>
                                  <p:childTnLst>
                                    <p:set>
                                      <p:cBhvr>
                                        <p:cTn id="85" dur="1" fill="hold">
                                          <p:stCondLst>
                                            <p:cond delay="0"/>
                                          </p:stCondLst>
                                        </p:cTn>
                                        <p:tgtEl>
                                          <p:spTgt spid="57"/>
                                        </p:tgtEl>
                                        <p:attrNameLst>
                                          <p:attrName>style.visibility</p:attrName>
                                        </p:attrNameLst>
                                      </p:cBhvr>
                                      <p:to>
                                        <p:strVal val="visible"/>
                                      </p:to>
                                    </p:set>
                                    <p:animEffect transition="in" filter="fade">
                                      <p:cBhvr>
                                        <p:cTn id="86" dur="1000"/>
                                        <p:tgtEl>
                                          <p:spTgt spid="57"/>
                                        </p:tgtEl>
                                      </p:cBhvr>
                                    </p:animEffect>
                                    <p:anim calcmode="lin" valueType="num">
                                      <p:cBhvr>
                                        <p:cTn id="87" dur="1000" fill="hold"/>
                                        <p:tgtEl>
                                          <p:spTgt spid="57"/>
                                        </p:tgtEl>
                                        <p:attrNameLst>
                                          <p:attrName>ppt_x</p:attrName>
                                        </p:attrNameLst>
                                      </p:cBhvr>
                                      <p:tavLst>
                                        <p:tav tm="0">
                                          <p:val>
                                            <p:strVal val="#ppt_x"/>
                                          </p:val>
                                        </p:tav>
                                        <p:tav tm="100000">
                                          <p:val>
                                            <p:strVal val="#ppt_x"/>
                                          </p:val>
                                        </p:tav>
                                      </p:tavLst>
                                    </p:anim>
                                    <p:anim calcmode="lin" valueType="num">
                                      <p:cBhvr>
                                        <p:cTn id="88"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89" fill="hold">
                      <p:stCondLst>
                        <p:cond delay="indefinite"/>
                      </p:stCondLst>
                      <p:childTnLst>
                        <p:par>
                          <p:cTn id="90" fill="hold">
                            <p:stCondLst>
                              <p:cond delay="0"/>
                            </p:stCondLst>
                            <p:childTnLst>
                              <p:par>
                                <p:cTn id="91" presetID="16" presetClass="entr" presetSubtype="21" fill="hold" nodeType="clickEffect">
                                  <p:stCondLst>
                                    <p:cond delay="0"/>
                                  </p:stCondLst>
                                  <p:childTnLst>
                                    <p:set>
                                      <p:cBhvr>
                                        <p:cTn id="92" dur="1" fill="hold">
                                          <p:stCondLst>
                                            <p:cond delay="0"/>
                                          </p:stCondLst>
                                        </p:cTn>
                                        <p:tgtEl>
                                          <p:spTgt spid="68"/>
                                        </p:tgtEl>
                                        <p:attrNameLst>
                                          <p:attrName>style.visibility</p:attrName>
                                        </p:attrNameLst>
                                      </p:cBhvr>
                                      <p:to>
                                        <p:strVal val="visible"/>
                                      </p:to>
                                    </p:set>
                                    <p:animEffect transition="in" filter="barn(inVertical)">
                                      <p:cBhvr>
                                        <p:cTn id="93" dur="500"/>
                                        <p:tgtEl>
                                          <p:spTgt spid="68"/>
                                        </p:tgtEl>
                                      </p:cBhvr>
                                    </p:animEffect>
                                  </p:childTnLst>
                                </p:cTn>
                              </p:par>
                              <p:par>
                                <p:cTn id="94" presetID="16" presetClass="entr" presetSubtype="21" fill="hold" nodeType="withEffect">
                                  <p:stCondLst>
                                    <p:cond delay="0"/>
                                  </p:stCondLst>
                                  <p:childTnLst>
                                    <p:set>
                                      <p:cBhvr>
                                        <p:cTn id="95" dur="1" fill="hold">
                                          <p:stCondLst>
                                            <p:cond delay="0"/>
                                          </p:stCondLst>
                                        </p:cTn>
                                        <p:tgtEl>
                                          <p:spTgt spid="73"/>
                                        </p:tgtEl>
                                        <p:attrNameLst>
                                          <p:attrName>style.visibility</p:attrName>
                                        </p:attrNameLst>
                                      </p:cBhvr>
                                      <p:to>
                                        <p:strVal val="visible"/>
                                      </p:to>
                                    </p:set>
                                    <p:animEffect transition="in" filter="barn(inVertical)">
                                      <p:cBhvr>
                                        <p:cTn id="96" dur="500"/>
                                        <p:tgtEl>
                                          <p:spTgt spid="73"/>
                                        </p:tgtEl>
                                      </p:cBhvr>
                                    </p:animEffec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nodeType="clickEffect">
                                  <p:stCondLst>
                                    <p:cond delay="0"/>
                                  </p:stCondLst>
                                  <p:childTnLst>
                                    <p:set>
                                      <p:cBhvr>
                                        <p:cTn id="100" dur="1" fill="hold">
                                          <p:stCondLst>
                                            <p:cond delay="0"/>
                                          </p:stCondLst>
                                        </p:cTn>
                                        <p:tgtEl>
                                          <p:spTgt spid="28"/>
                                        </p:tgtEl>
                                        <p:attrNameLst>
                                          <p:attrName>style.visibility</p:attrName>
                                        </p:attrNameLst>
                                      </p:cBhvr>
                                      <p:to>
                                        <p:strVal val="hidden"/>
                                      </p:to>
                                    </p:set>
                                  </p:childTnLst>
                                </p:cTn>
                              </p:par>
                              <p:par>
                                <p:cTn id="101" presetID="1" presetClass="exit" presetSubtype="0" fill="hold" nodeType="withEffect">
                                  <p:stCondLst>
                                    <p:cond delay="0"/>
                                  </p:stCondLst>
                                  <p:childTnLst>
                                    <p:set>
                                      <p:cBhvr>
                                        <p:cTn id="102" dur="1" fill="hold">
                                          <p:stCondLst>
                                            <p:cond delay="0"/>
                                          </p:stCondLst>
                                        </p:cTn>
                                        <p:tgtEl>
                                          <p:spTgt spid="20"/>
                                        </p:tgtEl>
                                        <p:attrNameLst>
                                          <p:attrName>style.visibility</p:attrName>
                                        </p:attrNameLst>
                                      </p:cBhvr>
                                      <p:to>
                                        <p:strVal val="hidden"/>
                                      </p:to>
                                    </p:set>
                                  </p:childTnLst>
                                </p:cTn>
                              </p:par>
                              <p:par>
                                <p:cTn id="103" presetID="1" presetClass="exit" presetSubtype="0" fill="hold" nodeType="withEffect">
                                  <p:stCondLst>
                                    <p:cond delay="0"/>
                                  </p:stCondLst>
                                  <p:childTnLst>
                                    <p:set>
                                      <p:cBhvr>
                                        <p:cTn id="104" dur="1" fill="hold">
                                          <p:stCondLst>
                                            <p:cond delay="0"/>
                                          </p:stCondLst>
                                        </p:cTn>
                                        <p:tgtEl>
                                          <p:spTgt spid="32"/>
                                        </p:tgtEl>
                                        <p:attrNameLst>
                                          <p:attrName>style.visibility</p:attrName>
                                        </p:attrNameLst>
                                      </p:cBhvr>
                                      <p:to>
                                        <p:strVal val="hidden"/>
                                      </p:to>
                                    </p:set>
                                  </p:childTnLst>
                                </p:cTn>
                              </p:par>
                            </p:childTnLst>
                          </p:cTn>
                        </p:par>
                      </p:childTnLst>
                    </p:cTn>
                  </p:par>
                  <p:par>
                    <p:cTn id="105" fill="hold">
                      <p:stCondLst>
                        <p:cond delay="indefinite"/>
                      </p:stCondLst>
                      <p:childTnLst>
                        <p:par>
                          <p:cTn id="106" fill="hold">
                            <p:stCondLst>
                              <p:cond delay="0"/>
                            </p:stCondLst>
                            <p:childTnLst>
                              <p:par>
                                <p:cTn id="107" presetID="22" presetClass="entr" presetSubtype="4" fill="hold" grpId="0" nodeType="clickEffect">
                                  <p:stCondLst>
                                    <p:cond delay="0"/>
                                  </p:stCondLst>
                                  <p:childTnLst>
                                    <p:set>
                                      <p:cBhvr>
                                        <p:cTn id="108" dur="1" fill="hold">
                                          <p:stCondLst>
                                            <p:cond delay="0"/>
                                          </p:stCondLst>
                                        </p:cTn>
                                        <p:tgtEl>
                                          <p:spTgt spid="66"/>
                                        </p:tgtEl>
                                        <p:attrNameLst>
                                          <p:attrName>style.visibility</p:attrName>
                                        </p:attrNameLst>
                                      </p:cBhvr>
                                      <p:to>
                                        <p:strVal val="visible"/>
                                      </p:to>
                                    </p:set>
                                    <p:animEffect transition="in" filter="wipe(down)">
                                      <p:cBhvr>
                                        <p:cTn id="109" dur="500"/>
                                        <p:tgtEl>
                                          <p:spTgt spid="66"/>
                                        </p:tgtEl>
                                      </p:cBhvr>
                                    </p:animEffect>
                                  </p:childTnLst>
                                </p:cTn>
                              </p:par>
                            </p:childTnLst>
                          </p:cTn>
                        </p:par>
                      </p:childTnLst>
                    </p:cTn>
                  </p:par>
                  <p:par>
                    <p:cTn id="110" fill="hold">
                      <p:stCondLst>
                        <p:cond delay="indefinite"/>
                      </p:stCondLst>
                      <p:childTnLst>
                        <p:par>
                          <p:cTn id="111" fill="hold">
                            <p:stCondLst>
                              <p:cond delay="0"/>
                            </p:stCondLst>
                            <p:childTnLst>
                              <p:par>
                                <p:cTn id="112" presetID="6" presetClass="entr" presetSubtype="16" fill="hold" grpId="0" nodeType="clickEffect">
                                  <p:stCondLst>
                                    <p:cond delay="0"/>
                                  </p:stCondLst>
                                  <p:childTnLst>
                                    <p:set>
                                      <p:cBhvr>
                                        <p:cTn id="113" dur="1" fill="hold">
                                          <p:stCondLst>
                                            <p:cond delay="0"/>
                                          </p:stCondLst>
                                        </p:cTn>
                                        <p:tgtEl>
                                          <p:spTgt spid="72"/>
                                        </p:tgtEl>
                                        <p:attrNameLst>
                                          <p:attrName>style.visibility</p:attrName>
                                        </p:attrNameLst>
                                      </p:cBhvr>
                                      <p:to>
                                        <p:strVal val="visible"/>
                                      </p:to>
                                    </p:set>
                                    <p:animEffect transition="in" filter="circle(in)">
                                      <p:cBhvr>
                                        <p:cTn id="114" dur="2000"/>
                                        <p:tgtEl>
                                          <p:spTgt spid="72"/>
                                        </p:tgtEl>
                                      </p:cBhvr>
                                    </p:animEffect>
                                  </p:childTnLst>
                                </p:cTn>
                              </p:par>
                            </p:childTnLst>
                          </p:cTn>
                        </p:par>
                      </p:childTnLst>
                    </p:cTn>
                  </p:par>
                  <p:par>
                    <p:cTn id="115" fill="hold">
                      <p:stCondLst>
                        <p:cond delay="indefinite"/>
                      </p:stCondLst>
                      <p:childTnLst>
                        <p:par>
                          <p:cTn id="116" fill="hold">
                            <p:stCondLst>
                              <p:cond delay="0"/>
                            </p:stCondLst>
                            <p:childTnLst>
                              <p:par>
                                <p:cTn id="117" presetID="22" presetClass="entr" presetSubtype="4" fill="hold" nodeType="clickEffect">
                                  <p:stCondLst>
                                    <p:cond delay="0"/>
                                  </p:stCondLst>
                                  <p:childTnLst>
                                    <p:set>
                                      <p:cBhvr>
                                        <p:cTn id="118" dur="1" fill="hold">
                                          <p:stCondLst>
                                            <p:cond delay="0"/>
                                          </p:stCondLst>
                                        </p:cTn>
                                        <p:tgtEl>
                                          <p:spTgt spid="76"/>
                                        </p:tgtEl>
                                        <p:attrNameLst>
                                          <p:attrName>style.visibility</p:attrName>
                                        </p:attrNameLst>
                                      </p:cBhvr>
                                      <p:to>
                                        <p:strVal val="visible"/>
                                      </p:to>
                                    </p:set>
                                    <p:animEffect transition="in" filter="wipe(down)">
                                      <p:cBhvr>
                                        <p:cTn id="119" dur="500"/>
                                        <p:tgtEl>
                                          <p:spTgt spid="76"/>
                                        </p:tgtEl>
                                      </p:cBhvr>
                                    </p:animEffect>
                                  </p:childTnLst>
                                </p:cTn>
                              </p:par>
                            </p:childTnLst>
                          </p:cTn>
                        </p:par>
                      </p:childTnLst>
                    </p:cTn>
                  </p:par>
                  <p:par>
                    <p:cTn id="120" fill="hold">
                      <p:stCondLst>
                        <p:cond delay="indefinite"/>
                      </p:stCondLst>
                      <p:childTnLst>
                        <p:par>
                          <p:cTn id="121" fill="hold">
                            <p:stCondLst>
                              <p:cond delay="0"/>
                            </p:stCondLst>
                            <p:childTnLst>
                              <p:par>
                                <p:cTn id="122" presetID="6" presetClass="entr" presetSubtype="16" fill="hold" nodeType="clickEffect">
                                  <p:stCondLst>
                                    <p:cond delay="0"/>
                                  </p:stCondLst>
                                  <p:childTnLst>
                                    <p:set>
                                      <p:cBhvr>
                                        <p:cTn id="123" dur="1" fill="hold">
                                          <p:stCondLst>
                                            <p:cond delay="0"/>
                                          </p:stCondLst>
                                        </p:cTn>
                                        <p:tgtEl>
                                          <p:spTgt spid="80"/>
                                        </p:tgtEl>
                                        <p:attrNameLst>
                                          <p:attrName>style.visibility</p:attrName>
                                        </p:attrNameLst>
                                      </p:cBhvr>
                                      <p:to>
                                        <p:strVal val="visible"/>
                                      </p:to>
                                    </p:set>
                                    <p:animEffect transition="in" filter="circle(in)">
                                      <p:cBhvr>
                                        <p:cTn id="124" dur="2000"/>
                                        <p:tgtEl>
                                          <p:spTgt spid="80"/>
                                        </p:tgtEl>
                                      </p:cBhvr>
                                    </p:animEffect>
                                  </p:childTnLst>
                                </p:cTn>
                              </p:par>
                              <p:par>
                                <p:cTn id="125" presetID="6" presetClass="entr" presetSubtype="16" fill="hold" nodeType="withEffect">
                                  <p:stCondLst>
                                    <p:cond delay="0"/>
                                  </p:stCondLst>
                                  <p:childTnLst>
                                    <p:set>
                                      <p:cBhvr>
                                        <p:cTn id="126" dur="1" fill="hold">
                                          <p:stCondLst>
                                            <p:cond delay="0"/>
                                          </p:stCondLst>
                                        </p:cTn>
                                        <p:tgtEl>
                                          <p:spTgt spid="81"/>
                                        </p:tgtEl>
                                        <p:attrNameLst>
                                          <p:attrName>style.visibility</p:attrName>
                                        </p:attrNameLst>
                                      </p:cBhvr>
                                      <p:to>
                                        <p:strVal val="visible"/>
                                      </p:to>
                                    </p:set>
                                    <p:animEffect transition="in" filter="circle(in)">
                                      <p:cBhvr>
                                        <p:cTn id="127" dur="2000"/>
                                        <p:tgtEl>
                                          <p:spTgt spid="81"/>
                                        </p:tgtEl>
                                      </p:cBhvr>
                                    </p:animEffect>
                                  </p:childTnLst>
                                </p:cTn>
                              </p:par>
                              <p:par>
                                <p:cTn id="128" presetID="6" presetClass="entr" presetSubtype="16" fill="hold" nodeType="withEffect">
                                  <p:stCondLst>
                                    <p:cond delay="0"/>
                                  </p:stCondLst>
                                  <p:childTnLst>
                                    <p:set>
                                      <p:cBhvr>
                                        <p:cTn id="129" dur="1" fill="hold">
                                          <p:stCondLst>
                                            <p:cond delay="0"/>
                                          </p:stCondLst>
                                        </p:cTn>
                                        <p:tgtEl>
                                          <p:spTgt spid="82"/>
                                        </p:tgtEl>
                                        <p:attrNameLst>
                                          <p:attrName>style.visibility</p:attrName>
                                        </p:attrNameLst>
                                      </p:cBhvr>
                                      <p:to>
                                        <p:strVal val="visible"/>
                                      </p:to>
                                    </p:set>
                                    <p:animEffect transition="in" filter="circle(in)">
                                      <p:cBhvr>
                                        <p:cTn id="130" dur="2000"/>
                                        <p:tgtEl>
                                          <p:spTgt spid="82"/>
                                        </p:tgtEl>
                                      </p:cBhvr>
                                    </p:animEffect>
                                  </p:childTnLst>
                                </p:cTn>
                              </p:par>
                              <p:par>
                                <p:cTn id="131" presetID="6" presetClass="entr" presetSubtype="16" fill="hold" nodeType="withEffect">
                                  <p:stCondLst>
                                    <p:cond delay="0"/>
                                  </p:stCondLst>
                                  <p:childTnLst>
                                    <p:set>
                                      <p:cBhvr>
                                        <p:cTn id="132" dur="1" fill="hold">
                                          <p:stCondLst>
                                            <p:cond delay="0"/>
                                          </p:stCondLst>
                                        </p:cTn>
                                        <p:tgtEl>
                                          <p:spTgt spid="84"/>
                                        </p:tgtEl>
                                        <p:attrNameLst>
                                          <p:attrName>style.visibility</p:attrName>
                                        </p:attrNameLst>
                                      </p:cBhvr>
                                      <p:to>
                                        <p:strVal val="visible"/>
                                      </p:to>
                                    </p:set>
                                    <p:animEffect transition="in" filter="circle(in)">
                                      <p:cBhvr>
                                        <p:cTn id="133" dur="2000"/>
                                        <p:tgtEl>
                                          <p:spTgt spid="84"/>
                                        </p:tgtEl>
                                      </p:cBhvr>
                                    </p:animEffect>
                                  </p:childTnLst>
                                </p:cTn>
                              </p:par>
                              <p:par>
                                <p:cTn id="134" presetID="6" presetClass="entr" presetSubtype="16" fill="hold" nodeType="withEffect">
                                  <p:stCondLst>
                                    <p:cond delay="0"/>
                                  </p:stCondLst>
                                  <p:childTnLst>
                                    <p:set>
                                      <p:cBhvr>
                                        <p:cTn id="135" dur="1" fill="hold">
                                          <p:stCondLst>
                                            <p:cond delay="0"/>
                                          </p:stCondLst>
                                        </p:cTn>
                                        <p:tgtEl>
                                          <p:spTgt spid="83"/>
                                        </p:tgtEl>
                                        <p:attrNameLst>
                                          <p:attrName>style.visibility</p:attrName>
                                        </p:attrNameLst>
                                      </p:cBhvr>
                                      <p:to>
                                        <p:strVal val="visible"/>
                                      </p:to>
                                    </p:set>
                                    <p:animEffect transition="in" filter="circle(in)">
                                      <p:cBhvr>
                                        <p:cTn id="136" dur="2000"/>
                                        <p:tgtEl>
                                          <p:spTgt spid="83"/>
                                        </p:tgtEl>
                                      </p:cBhvr>
                                    </p:animEffect>
                                  </p:childTnLst>
                                </p:cTn>
                              </p:par>
                              <p:par>
                                <p:cTn id="137" presetID="6" presetClass="entr" presetSubtype="16" fill="hold" nodeType="withEffect">
                                  <p:stCondLst>
                                    <p:cond delay="0"/>
                                  </p:stCondLst>
                                  <p:childTnLst>
                                    <p:set>
                                      <p:cBhvr>
                                        <p:cTn id="138" dur="1" fill="hold">
                                          <p:stCondLst>
                                            <p:cond delay="0"/>
                                          </p:stCondLst>
                                        </p:cTn>
                                        <p:tgtEl>
                                          <p:spTgt spid="85"/>
                                        </p:tgtEl>
                                        <p:attrNameLst>
                                          <p:attrName>style.visibility</p:attrName>
                                        </p:attrNameLst>
                                      </p:cBhvr>
                                      <p:to>
                                        <p:strVal val="visible"/>
                                      </p:to>
                                    </p:set>
                                    <p:animEffect transition="in" filter="circle(in)">
                                      <p:cBhvr>
                                        <p:cTn id="139" dur="2000"/>
                                        <p:tgtEl>
                                          <p:spTgt spid="85"/>
                                        </p:tgtEl>
                                      </p:cBhvr>
                                    </p:animEffect>
                                  </p:childTnLst>
                                </p:cTn>
                              </p:par>
                              <p:par>
                                <p:cTn id="140" presetID="6" presetClass="entr" presetSubtype="16" fill="hold" nodeType="withEffect">
                                  <p:stCondLst>
                                    <p:cond delay="0"/>
                                  </p:stCondLst>
                                  <p:childTnLst>
                                    <p:set>
                                      <p:cBhvr>
                                        <p:cTn id="141" dur="1" fill="hold">
                                          <p:stCondLst>
                                            <p:cond delay="0"/>
                                          </p:stCondLst>
                                        </p:cTn>
                                        <p:tgtEl>
                                          <p:spTgt spid="79"/>
                                        </p:tgtEl>
                                        <p:attrNameLst>
                                          <p:attrName>style.visibility</p:attrName>
                                        </p:attrNameLst>
                                      </p:cBhvr>
                                      <p:to>
                                        <p:strVal val="visible"/>
                                      </p:to>
                                    </p:set>
                                    <p:animEffect transition="in" filter="circle(in)">
                                      <p:cBhvr>
                                        <p:cTn id="142" dur="2000"/>
                                        <p:tgtEl>
                                          <p:spTgt spid="79"/>
                                        </p:tgtEl>
                                      </p:cBhvr>
                                    </p:animEffect>
                                  </p:childTnLst>
                                </p:cTn>
                              </p:par>
                              <p:par>
                                <p:cTn id="143" presetID="6" presetClass="entr" presetSubtype="16" fill="hold" nodeType="withEffect">
                                  <p:stCondLst>
                                    <p:cond delay="0"/>
                                  </p:stCondLst>
                                  <p:childTnLst>
                                    <p:set>
                                      <p:cBhvr>
                                        <p:cTn id="144" dur="1" fill="hold">
                                          <p:stCondLst>
                                            <p:cond delay="0"/>
                                          </p:stCondLst>
                                        </p:cTn>
                                        <p:tgtEl>
                                          <p:spTgt spid="78"/>
                                        </p:tgtEl>
                                        <p:attrNameLst>
                                          <p:attrName>style.visibility</p:attrName>
                                        </p:attrNameLst>
                                      </p:cBhvr>
                                      <p:to>
                                        <p:strVal val="visible"/>
                                      </p:to>
                                    </p:set>
                                    <p:animEffect transition="in" filter="circle(in)">
                                      <p:cBhvr>
                                        <p:cTn id="145" dur="2000"/>
                                        <p:tgtEl>
                                          <p:spTgt spid="78"/>
                                        </p:tgtEl>
                                      </p:cBhvr>
                                    </p:animEffect>
                                  </p:childTnLst>
                                </p:cTn>
                              </p:par>
                              <p:par>
                                <p:cTn id="146" presetID="6" presetClass="entr" presetSubtype="16" fill="hold"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circle(in)">
                                      <p:cBhvr>
                                        <p:cTn id="148" dur="2000"/>
                                        <p:tgtEl>
                                          <p:spTgt spid="77"/>
                                        </p:tgtEl>
                                      </p:cBhvr>
                                    </p:animEffect>
                                  </p:childTnLst>
                                </p:cTn>
                              </p:par>
                            </p:childTnLst>
                          </p:cTn>
                        </p:par>
                      </p:childTnLst>
                    </p:cTn>
                  </p:par>
                  <p:par>
                    <p:cTn id="149" fill="hold">
                      <p:stCondLst>
                        <p:cond delay="indefinite"/>
                      </p:stCondLst>
                      <p:childTnLst>
                        <p:par>
                          <p:cTn id="150" fill="hold">
                            <p:stCondLst>
                              <p:cond delay="0"/>
                            </p:stCondLst>
                            <p:childTnLst>
                              <p:par>
                                <p:cTn id="151" presetID="32" presetClass="emph" presetSubtype="0" fill="hold" nodeType="clickEffect">
                                  <p:stCondLst>
                                    <p:cond delay="0"/>
                                  </p:stCondLst>
                                  <p:childTnLst>
                                    <p:animRot by="120000">
                                      <p:cBhvr>
                                        <p:cTn id="152" dur="100" fill="hold">
                                          <p:stCondLst>
                                            <p:cond delay="0"/>
                                          </p:stCondLst>
                                        </p:cTn>
                                        <p:tgtEl>
                                          <p:spTgt spid="80"/>
                                        </p:tgtEl>
                                        <p:attrNameLst>
                                          <p:attrName>r</p:attrName>
                                        </p:attrNameLst>
                                      </p:cBhvr>
                                    </p:animRot>
                                    <p:animRot by="-240000">
                                      <p:cBhvr>
                                        <p:cTn id="153" dur="200" fill="hold">
                                          <p:stCondLst>
                                            <p:cond delay="200"/>
                                          </p:stCondLst>
                                        </p:cTn>
                                        <p:tgtEl>
                                          <p:spTgt spid="80"/>
                                        </p:tgtEl>
                                        <p:attrNameLst>
                                          <p:attrName>r</p:attrName>
                                        </p:attrNameLst>
                                      </p:cBhvr>
                                    </p:animRot>
                                    <p:animRot by="240000">
                                      <p:cBhvr>
                                        <p:cTn id="154" dur="200" fill="hold">
                                          <p:stCondLst>
                                            <p:cond delay="400"/>
                                          </p:stCondLst>
                                        </p:cTn>
                                        <p:tgtEl>
                                          <p:spTgt spid="80"/>
                                        </p:tgtEl>
                                        <p:attrNameLst>
                                          <p:attrName>r</p:attrName>
                                        </p:attrNameLst>
                                      </p:cBhvr>
                                    </p:animRot>
                                    <p:animRot by="-240000">
                                      <p:cBhvr>
                                        <p:cTn id="155" dur="200" fill="hold">
                                          <p:stCondLst>
                                            <p:cond delay="600"/>
                                          </p:stCondLst>
                                        </p:cTn>
                                        <p:tgtEl>
                                          <p:spTgt spid="80"/>
                                        </p:tgtEl>
                                        <p:attrNameLst>
                                          <p:attrName>r</p:attrName>
                                        </p:attrNameLst>
                                      </p:cBhvr>
                                    </p:animRot>
                                    <p:animRot by="120000">
                                      <p:cBhvr>
                                        <p:cTn id="156" dur="200" fill="hold">
                                          <p:stCondLst>
                                            <p:cond delay="800"/>
                                          </p:stCondLst>
                                        </p:cTn>
                                        <p:tgtEl>
                                          <p:spTgt spid="80"/>
                                        </p:tgtEl>
                                        <p:attrNameLst>
                                          <p:attrName>r</p:attrName>
                                        </p:attrNameLst>
                                      </p:cBhvr>
                                    </p:animRot>
                                  </p:childTnLst>
                                </p:cTn>
                              </p:par>
                              <p:par>
                                <p:cTn id="157" presetID="32" presetClass="emph" presetSubtype="0" fill="hold" nodeType="withEffect">
                                  <p:stCondLst>
                                    <p:cond delay="0"/>
                                  </p:stCondLst>
                                  <p:childTnLst>
                                    <p:animRot by="120000">
                                      <p:cBhvr>
                                        <p:cTn id="158" dur="100" fill="hold">
                                          <p:stCondLst>
                                            <p:cond delay="0"/>
                                          </p:stCondLst>
                                        </p:cTn>
                                        <p:tgtEl>
                                          <p:spTgt spid="81"/>
                                        </p:tgtEl>
                                        <p:attrNameLst>
                                          <p:attrName>r</p:attrName>
                                        </p:attrNameLst>
                                      </p:cBhvr>
                                    </p:animRot>
                                    <p:animRot by="-240000">
                                      <p:cBhvr>
                                        <p:cTn id="159" dur="200" fill="hold">
                                          <p:stCondLst>
                                            <p:cond delay="200"/>
                                          </p:stCondLst>
                                        </p:cTn>
                                        <p:tgtEl>
                                          <p:spTgt spid="81"/>
                                        </p:tgtEl>
                                        <p:attrNameLst>
                                          <p:attrName>r</p:attrName>
                                        </p:attrNameLst>
                                      </p:cBhvr>
                                    </p:animRot>
                                    <p:animRot by="240000">
                                      <p:cBhvr>
                                        <p:cTn id="160" dur="200" fill="hold">
                                          <p:stCondLst>
                                            <p:cond delay="400"/>
                                          </p:stCondLst>
                                        </p:cTn>
                                        <p:tgtEl>
                                          <p:spTgt spid="81"/>
                                        </p:tgtEl>
                                        <p:attrNameLst>
                                          <p:attrName>r</p:attrName>
                                        </p:attrNameLst>
                                      </p:cBhvr>
                                    </p:animRot>
                                    <p:animRot by="-240000">
                                      <p:cBhvr>
                                        <p:cTn id="161" dur="200" fill="hold">
                                          <p:stCondLst>
                                            <p:cond delay="600"/>
                                          </p:stCondLst>
                                        </p:cTn>
                                        <p:tgtEl>
                                          <p:spTgt spid="81"/>
                                        </p:tgtEl>
                                        <p:attrNameLst>
                                          <p:attrName>r</p:attrName>
                                        </p:attrNameLst>
                                      </p:cBhvr>
                                    </p:animRot>
                                    <p:animRot by="120000">
                                      <p:cBhvr>
                                        <p:cTn id="162" dur="200" fill="hold">
                                          <p:stCondLst>
                                            <p:cond delay="800"/>
                                          </p:stCondLst>
                                        </p:cTn>
                                        <p:tgtEl>
                                          <p:spTgt spid="81"/>
                                        </p:tgtEl>
                                        <p:attrNameLst>
                                          <p:attrName>r</p:attrName>
                                        </p:attrNameLst>
                                      </p:cBhvr>
                                    </p:animRot>
                                  </p:childTnLst>
                                </p:cTn>
                              </p:par>
                              <p:par>
                                <p:cTn id="163" presetID="32" presetClass="emph" presetSubtype="0" fill="hold" nodeType="withEffect">
                                  <p:stCondLst>
                                    <p:cond delay="0"/>
                                  </p:stCondLst>
                                  <p:childTnLst>
                                    <p:animRot by="120000">
                                      <p:cBhvr>
                                        <p:cTn id="164" dur="100" fill="hold">
                                          <p:stCondLst>
                                            <p:cond delay="0"/>
                                          </p:stCondLst>
                                        </p:cTn>
                                        <p:tgtEl>
                                          <p:spTgt spid="82"/>
                                        </p:tgtEl>
                                        <p:attrNameLst>
                                          <p:attrName>r</p:attrName>
                                        </p:attrNameLst>
                                      </p:cBhvr>
                                    </p:animRot>
                                    <p:animRot by="-240000">
                                      <p:cBhvr>
                                        <p:cTn id="165" dur="200" fill="hold">
                                          <p:stCondLst>
                                            <p:cond delay="200"/>
                                          </p:stCondLst>
                                        </p:cTn>
                                        <p:tgtEl>
                                          <p:spTgt spid="82"/>
                                        </p:tgtEl>
                                        <p:attrNameLst>
                                          <p:attrName>r</p:attrName>
                                        </p:attrNameLst>
                                      </p:cBhvr>
                                    </p:animRot>
                                    <p:animRot by="240000">
                                      <p:cBhvr>
                                        <p:cTn id="166" dur="200" fill="hold">
                                          <p:stCondLst>
                                            <p:cond delay="400"/>
                                          </p:stCondLst>
                                        </p:cTn>
                                        <p:tgtEl>
                                          <p:spTgt spid="82"/>
                                        </p:tgtEl>
                                        <p:attrNameLst>
                                          <p:attrName>r</p:attrName>
                                        </p:attrNameLst>
                                      </p:cBhvr>
                                    </p:animRot>
                                    <p:animRot by="-240000">
                                      <p:cBhvr>
                                        <p:cTn id="167" dur="200" fill="hold">
                                          <p:stCondLst>
                                            <p:cond delay="600"/>
                                          </p:stCondLst>
                                        </p:cTn>
                                        <p:tgtEl>
                                          <p:spTgt spid="82"/>
                                        </p:tgtEl>
                                        <p:attrNameLst>
                                          <p:attrName>r</p:attrName>
                                        </p:attrNameLst>
                                      </p:cBhvr>
                                    </p:animRot>
                                    <p:animRot by="120000">
                                      <p:cBhvr>
                                        <p:cTn id="168" dur="200" fill="hold">
                                          <p:stCondLst>
                                            <p:cond delay="800"/>
                                          </p:stCondLst>
                                        </p:cTn>
                                        <p:tgtEl>
                                          <p:spTgt spid="82"/>
                                        </p:tgtEl>
                                        <p:attrNameLst>
                                          <p:attrName>r</p:attrName>
                                        </p:attrNameLst>
                                      </p:cBhvr>
                                    </p:animRot>
                                  </p:childTnLst>
                                </p:cTn>
                              </p:par>
                              <p:par>
                                <p:cTn id="169" presetID="32" presetClass="emph" presetSubtype="0" fill="hold" nodeType="withEffect">
                                  <p:stCondLst>
                                    <p:cond delay="0"/>
                                  </p:stCondLst>
                                  <p:childTnLst>
                                    <p:animRot by="120000">
                                      <p:cBhvr>
                                        <p:cTn id="170" dur="100" fill="hold">
                                          <p:stCondLst>
                                            <p:cond delay="0"/>
                                          </p:stCondLst>
                                        </p:cTn>
                                        <p:tgtEl>
                                          <p:spTgt spid="84"/>
                                        </p:tgtEl>
                                        <p:attrNameLst>
                                          <p:attrName>r</p:attrName>
                                        </p:attrNameLst>
                                      </p:cBhvr>
                                    </p:animRot>
                                    <p:animRot by="-240000">
                                      <p:cBhvr>
                                        <p:cTn id="171" dur="200" fill="hold">
                                          <p:stCondLst>
                                            <p:cond delay="200"/>
                                          </p:stCondLst>
                                        </p:cTn>
                                        <p:tgtEl>
                                          <p:spTgt spid="84"/>
                                        </p:tgtEl>
                                        <p:attrNameLst>
                                          <p:attrName>r</p:attrName>
                                        </p:attrNameLst>
                                      </p:cBhvr>
                                    </p:animRot>
                                    <p:animRot by="240000">
                                      <p:cBhvr>
                                        <p:cTn id="172" dur="200" fill="hold">
                                          <p:stCondLst>
                                            <p:cond delay="400"/>
                                          </p:stCondLst>
                                        </p:cTn>
                                        <p:tgtEl>
                                          <p:spTgt spid="84"/>
                                        </p:tgtEl>
                                        <p:attrNameLst>
                                          <p:attrName>r</p:attrName>
                                        </p:attrNameLst>
                                      </p:cBhvr>
                                    </p:animRot>
                                    <p:animRot by="-240000">
                                      <p:cBhvr>
                                        <p:cTn id="173" dur="200" fill="hold">
                                          <p:stCondLst>
                                            <p:cond delay="600"/>
                                          </p:stCondLst>
                                        </p:cTn>
                                        <p:tgtEl>
                                          <p:spTgt spid="84"/>
                                        </p:tgtEl>
                                        <p:attrNameLst>
                                          <p:attrName>r</p:attrName>
                                        </p:attrNameLst>
                                      </p:cBhvr>
                                    </p:animRot>
                                    <p:animRot by="120000">
                                      <p:cBhvr>
                                        <p:cTn id="174" dur="200" fill="hold">
                                          <p:stCondLst>
                                            <p:cond delay="800"/>
                                          </p:stCondLst>
                                        </p:cTn>
                                        <p:tgtEl>
                                          <p:spTgt spid="84"/>
                                        </p:tgtEl>
                                        <p:attrNameLst>
                                          <p:attrName>r</p:attrName>
                                        </p:attrNameLst>
                                      </p:cBhvr>
                                    </p:animRot>
                                  </p:childTnLst>
                                </p:cTn>
                              </p:par>
                              <p:par>
                                <p:cTn id="175" presetID="32" presetClass="emph" presetSubtype="0" fill="hold" nodeType="withEffect">
                                  <p:stCondLst>
                                    <p:cond delay="0"/>
                                  </p:stCondLst>
                                  <p:childTnLst>
                                    <p:animRot by="120000">
                                      <p:cBhvr>
                                        <p:cTn id="176" dur="100" fill="hold">
                                          <p:stCondLst>
                                            <p:cond delay="0"/>
                                          </p:stCondLst>
                                        </p:cTn>
                                        <p:tgtEl>
                                          <p:spTgt spid="83"/>
                                        </p:tgtEl>
                                        <p:attrNameLst>
                                          <p:attrName>r</p:attrName>
                                        </p:attrNameLst>
                                      </p:cBhvr>
                                    </p:animRot>
                                    <p:animRot by="-240000">
                                      <p:cBhvr>
                                        <p:cTn id="177" dur="200" fill="hold">
                                          <p:stCondLst>
                                            <p:cond delay="200"/>
                                          </p:stCondLst>
                                        </p:cTn>
                                        <p:tgtEl>
                                          <p:spTgt spid="83"/>
                                        </p:tgtEl>
                                        <p:attrNameLst>
                                          <p:attrName>r</p:attrName>
                                        </p:attrNameLst>
                                      </p:cBhvr>
                                    </p:animRot>
                                    <p:animRot by="240000">
                                      <p:cBhvr>
                                        <p:cTn id="178" dur="200" fill="hold">
                                          <p:stCondLst>
                                            <p:cond delay="400"/>
                                          </p:stCondLst>
                                        </p:cTn>
                                        <p:tgtEl>
                                          <p:spTgt spid="83"/>
                                        </p:tgtEl>
                                        <p:attrNameLst>
                                          <p:attrName>r</p:attrName>
                                        </p:attrNameLst>
                                      </p:cBhvr>
                                    </p:animRot>
                                    <p:animRot by="-240000">
                                      <p:cBhvr>
                                        <p:cTn id="179" dur="200" fill="hold">
                                          <p:stCondLst>
                                            <p:cond delay="600"/>
                                          </p:stCondLst>
                                        </p:cTn>
                                        <p:tgtEl>
                                          <p:spTgt spid="83"/>
                                        </p:tgtEl>
                                        <p:attrNameLst>
                                          <p:attrName>r</p:attrName>
                                        </p:attrNameLst>
                                      </p:cBhvr>
                                    </p:animRot>
                                    <p:animRot by="120000">
                                      <p:cBhvr>
                                        <p:cTn id="180" dur="200" fill="hold">
                                          <p:stCondLst>
                                            <p:cond delay="800"/>
                                          </p:stCondLst>
                                        </p:cTn>
                                        <p:tgtEl>
                                          <p:spTgt spid="83"/>
                                        </p:tgtEl>
                                        <p:attrNameLst>
                                          <p:attrName>r</p:attrName>
                                        </p:attrNameLst>
                                      </p:cBhvr>
                                    </p:animRot>
                                  </p:childTnLst>
                                </p:cTn>
                              </p:par>
                              <p:par>
                                <p:cTn id="181" presetID="32" presetClass="emph" presetSubtype="0" fill="hold" nodeType="withEffect">
                                  <p:stCondLst>
                                    <p:cond delay="0"/>
                                  </p:stCondLst>
                                  <p:childTnLst>
                                    <p:animRot by="120000">
                                      <p:cBhvr>
                                        <p:cTn id="182" dur="100" fill="hold">
                                          <p:stCondLst>
                                            <p:cond delay="0"/>
                                          </p:stCondLst>
                                        </p:cTn>
                                        <p:tgtEl>
                                          <p:spTgt spid="85"/>
                                        </p:tgtEl>
                                        <p:attrNameLst>
                                          <p:attrName>r</p:attrName>
                                        </p:attrNameLst>
                                      </p:cBhvr>
                                    </p:animRot>
                                    <p:animRot by="-240000">
                                      <p:cBhvr>
                                        <p:cTn id="183" dur="200" fill="hold">
                                          <p:stCondLst>
                                            <p:cond delay="200"/>
                                          </p:stCondLst>
                                        </p:cTn>
                                        <p:tgtEl>
                                          <p:spTgt spid="85"/>
                                        </p:tgtEl>
                                        <p:attrNameLst>
                                          <p:attrName>r</p:attrName>
                                        </p:attrNameLst>
                                      </p:cBhvr>
                                    </p:animRot>
                                    <p:animRot by="240000">
                                      <p:cBhvr>
                                        <p:cTn id="184" dur="200" fill="hold">
                                          <p:stCondLst>
                                            <p:cond delay="400"/>
                                          </p:stCondLst>
                                        </p:cTn>
                                        <p:tgtEl>
                                          <p:spTgt spid="85"/>
                                        </p:tgtEl>
                                        <p:attrNameLst>
                                          <p:attrName>r</p:attrName>
                                        </p:attrNameLst>
                                      </p:cBhvr>
                                    </p:animRot>
                                    <p:animRot by="-240000">
                                      <p:cBhvr>
                                        <p:cTn id="185" dur="200" fill="hold">
                                          <p:stCondLst>
                                            <p:cond delay="600"/>
                                          </p:stCondLst>
                                        </p:cTn>
                                        <p:tgtEl>
                                          <p:spTgt spid="85"/>
                                        </p:tgtEl>
                                        <p:attrNameLst>
                                          <p:attrName>r</p:attrName>
                                        </p:attrNameLst>
                                      </p:cBhvr>
                                    </p:animRot>
                                    <p:animRot by="120000">
                                      <p:cBhvr>
                                        <p:cTn id="186" dur="200" fill="hold">
                                          <p:stCondLst>
                                            <p:cond delay="800"/>
                                          </p:stCondLst>
                                        </p:cTn>
                                        <p:tgtEl>
                                          <p:spTgt spid="85"/>
                                        </p:tgtEl>
                                        <p:attrNameLst>
                                          <p:attrName>r</p:attrName>
                                        </p:attrNameLst>
                                      </p:cBhvr>
                                    </p:animRot>
                                  </p:childTnLst>
                                </p:cTn>
                              </p:par>
                              <p:par>
                                <p:cTn id="187" presetID="32" presetClass="emph" presetSubtype="0" fill="hold" nodeType="withEffect">
                                  <p:stCondLst>
                                    <p:cond delay="0"/>
                                  </p:stCondLst>
                                  <p:childTnLst>
                                    <p:animRot by="120000">
                                      <p:cBhvr>
                                        <p:cTn id="188" dur="100" fill="hold">
                                          <p:stCondLst>
                                            <p:cond delay="0"/>
                                          </p:stCondLst>
                                        </p:cTn>
                                        <p:tgtEl>
                                          <p:spTgt spid="79"/>
                                        </p:tgtEl>
                                        <p:attrNameLst>
                                          <p:attrName>r</p:attrName>
                                        </p:attrNameLst>
                                      </p:cBhvr>
                                    </p:animRot>
                                    <p:animRot by="-240000">
                                      <p:cBhvr>
                                        <p:cTn id="189" dur="200" fill="hold">
                                          <p:stCondLst>
                                            <p:cond delay="200"/>
                                          </p:stCondLst>
                                        </p:cTn>
                                        <p:tgtEl>
                                          <p:spTgt spid="79"/>
                                        </p:tgtEl>
                                        <p:attrNameLst>
                                          <p:attrName>r</p:attrName>
                                        </p:attrNameLst>
                                      </p:cBhvr>
                                    </p:animRot>
                                    <p:animRot by="240000">
                                      <p:cBhvr>
                                        <p:cTn id="190" dur="200" fill="hold">
                                          <p:stCondLst>
                                            <p:cond delay="400"/>
                                          </p:stCondLst>
                                        </p:cTn>
                                        <p:tgtEl>
                                          <p:spTgt spid="79"/>
                                        </p:tgtEl>
                                        <p:attrNameLst>
                                          <p:attrName>r</p:attrName>
                                        </p:attrNameLst>
                                      </p:cBhvr>
                                    </p:animRot>
                                    <p:animRot by="-240000">
                                      <p:cBhvr>
                                        <p:cTn id="191" dur="200" fill="hold">
                                          <p:stCondLst>
                                            <p:cond delay="600"/>
                                          </p:stCondLst>
                                        </p:cTn>
                                        <p:tgtEl>
                                          <p:spTgt spid="79"/>
                                        </p:tgtEl>
                                        <p:attrNameLst>
                                          <p:attrName>r</p:attrName>
                                        </p:attrNameLst>
                                      </p:cBhvr>
                                    </p:animRot>
                                    <p:animRot by="120000">
                                      <p:cBhvr>
                                        <p:cTn id="192" dur="200" fill="hold">
                                          <p:stCondLst>
                                            <p:cond delay="800"/>
                                          </p:stCondLst>
                                        </p:cTn>
                                        <p:tgtEl>
                                          <p:spTgt spid="79"/>
                                        </p:tgtEl>
                                        <p:attrNameLst>
                                          <p:attrName>r</p:attrName>
                                        </p:attrNameLst>
                                      </p:cBhvr>
                                    </p:animRot>
                                  </p:childTnLst>
                                </p:cTn>
                              </p:par>
                              <p:par>
                                <p:cTn id="193" presetID="32" presetClass="emph" presetSubtype="0" fill="hold" nodeType="withEffect">
                                  <p:stCondLst>
                                    <p:cond delay="0"/>
                                  </p:stCondLst>
                                  <p:childTnLst>
                                    <p:animRot by="120000">
                                      <p:cBhvr>
                                        <p:cTn id="194" dur="100" fill="hold">
                                          <p:stCondLst>
                                            <p:cond delay="0"/>
                                          </p:stCondLst>
                                        </p:cTn>
                                        <p:tgtEl>
                                          <p:spTgt spid="78"/>
                                        </p:tgtEl>
                                        <p:attrNameLst>
                                          <p:attrName>r</p:attrName>
                                        </p:attrNameLst>
                                      </p:cBhvr>
                                    </p:animRot>
                                    <p:animRot by="-240000">
                                      <p:cBhvr>
                                        <p:cTn id="195" dur="200" fill="hold">
                                          <p:stCondLst>
                                            <p:cond delay="200"/>
                                          </p:stCondLst>
                                        </p:cTn>
                                        <p:tgtEl>
                                          <p:spTgt spid="78"/>
                                        </p:tgtEl>
                                        <p:attrNameLst>
                                          <p:attrName>r</p:attrName>
                                        </p:attrNameLst>
                                      </p:cBhvr>
                                    </p:animRot>
                                    <p:animRot by="240000">
                                      <p:cBhvr>
                                        <p:cTn id="196" dur="200" fill="hold">
                                          <p:stCondLst>
                                            <p:cond delay="400"/>
                                          </p:stCondLst>
                                        </p:cTn>
                                        <p:tgtEl>
                                          <p:spTgt spid="78"/>
                                        </p:tgtEl>
                                        <p:attrNameLst>
                                          <p:attrName>r</p:attrName>
                                        </p:attrNameLst>
                                      </p:cBhvr>
                                    </p:animRot>
                                    <p:animRot by="-240000">
                                      <p:cBhvr>
                                        <p:cTn id="197" dur="200" fill="hold">
                                          <p:stCondLst>
                                            <p:cond delay="600"/>
                                          </p:stCondLst>
                                        </p:cTn>
                                        <p:tgtEl>
                                          <p:spTgt spid="78"/>
                                        </p:tgtEl>
                                        <p:attrNameLst>
                                          <p:attrName>r</p:attrName>
                                        </p:attrNameLst>
                                      </p:cBhvr>
                                    </p:animRot>
                                    <p:animRot by="120000">
                                      <p:cBhvr>
                                        <p:cTn id="198" dur="200" fill="hold">
                                          <p:stCondLst>
                                            <p:cond delay="800"/>
                                          </p:stCondLst>
                                        </p:cTn>
                                        <p:tgtEl>
                                          <p:spTgt spid="78"/>
                                        </p:tgtEl>
                                        <p:attrNameLst>
                                          <p:attrName>r</p:attrName>
                                        </p:attrNameLst>
                                      </p:cBhvr>
                                    </p:animRot>
                                  </p:childTnLst>
                                </p:cTn>
                              </p:par>
                              <p:par>
                                <p:cTn id="199" presetID="32" presetClass="emph" presetSubtype="0" fill="hold" nodeType="withEffect">
                                  <p:stCondLst>
                                    <p:cond delay="0"/>
                                  </p:stCondLst>
                                  <p:childTnLst>
                                    <p:animRot by="120000">
                                      <p:cBhvr>
                                        <p:cTn id="200" dur="100" fill="hold">
                                          <p:stCondLst>
                                            <p:cond delay="0"/>
                                          </p:stCondLst>
                                        </p:cTn>
                                        <p:tgtEl>
                                          <p:spTgt spid="77"/>
                                        </p:tgtEl>
                                        <p:attrNameLst>
                                          <p:attrName>r</p:attrName>
                                        </p:attrNameLst>
                                      </p:cBhvr>
                                    </p:animRot>
                                    <p:animRot by="-240000">
                                      <p:cBhvr>
                                        <p:cTn id="201" dur="200" fill="hold">
                                          <p:stCondLst>
                                            <p:cond delay="200"/>
                                          </p:stCondLst>
                                        </p:cTn>
                                        <p:tgtEl>
                                          <p:spTgt spid="77"/>
                                        </p:tgtEl>
                                        <p:attrNameLst>
                                          <p:attrName>r</p:attrName>
                                        </p:attrNameLst>
                                      </p:cBhvr>
                                    </p:animRot>
                                    <p:animRot by="240000">
                                      <p:cBhvr>
                                        <p:cTn id="202" dur="200" fill="hold">
                                          <p:stCondLst>
                                            <p:cond delay="400"/>
                                          </p:stCondLst>
                                        </p:cTn>
                                        <p:tgtEl>
                                          <p:spTgt spid="77"/>
                                        </p:tgtEl>
                                        <p:attrNameLst>
                                          <p:attrName>r</p:attrName>
                                        </p:attrNameLst>
                                      </p:cBhvr>
                                    </p:animRot>
                                    <p:animRot by="-240000">
                                      <p:cBhvr>
                                        <p:cTn id="203" dur="200" fill="hold">
                                          <p:stCondLst>
                                            <p:cond delay="600"/>
                                          </p:stCondLst>
                                        </p:cTn>
                                        <p:tgtEl>
                                          <p:spTgt spid="77"/>
                                        </p:tgtEl>
                                        <p:attrNameLst>
                                          <p:attrName>r</p:attrName>
                                        </p:attrNameLst>
                                      </p:cBhvr>
                                    </p:animRot>
                                    <p:animRot by="120000">
                                      <p:cBhvr>
                                        <p:cTn id="204" dur="200" fill="hold">
                                          <p:stCondLst>
                                            <p:cond delay="800"/>
                                          </p:stCondLst>
                                        </p:cTn>
                                        <p:tgtEl>
                                          <p:spTgt spid="7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 grpId="1"/>
      <p:bldP spid="66" grpId="0" animBg="1"/>
      <p:bldP spid="7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85"/>
        <p:cNvGrpSpPr/>
        <p:nvPr/>
      </p:nvGrpSpPr>
      <p:grpSpPr>
        <a:xfrm>
          <a:off x="0" y="0"/>
          <a:ext cx="0" cy="0"/>
          <a:chOff x="0" y="0"/>
          <a:chExt cx="0" cy="0"/>
        </a:xfrm>
      </p:grpSpPr>
      <p:pic>
        <p:nvPicPr>
          <p:cNvPr id="1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
        <p:nvSpPr>
          <p:cNvPr id="12" name="Shape 98"/>
          <p:cNvSpPr txBox="1">
            <a:spLocks/>
          </p:cNvSpPr>
          <p:nvPr/>
        </p:nvSpPr>
        <p:spPr>
          <a:xfrm>
            <a:off x="657922" y="232685"/>
            <a:ext cx="3522300" cy="1659276"/>
          </a:xfrm>
          <a:prstGeom prst="rect">
            <a:avLst/>
          </a:prstGeom>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 sz="7200" b="1" dirty="0" smtClean="0">
                <a:solidFill>
                  <a:srgbClr val="00B0F0"/>
                </a:solidFill>
                <a:latin typeface="Montserrat" panose="020B0604020202020204" charset="0"/>
              </a:rPr>
              <a:t>3.</a:t>
            </a:r>
            <a:r>
              <a:rPr lang="en" b="1" dirty="0" smtClean="0">
                <a:latin typeface="Montserrat" panose="020B0604020202020204" charset="0"/>
              </a:rPr>
              <a:t> </a:t>
            </a:r>
            <a:r>
              <a:rPr lang="en" dirty="0" smtClean="0">
                <a:latin typeface="Montserrat" panose="020B0604020202020204" charset="0"/>
              </a:rPr>
              <a:t/>
            </a:r>
            <a:br>
              <a:rPr lang="en" dirty="0" smtClean="0">
                <a:latin typeface="Montserrat" panose="020B0604020202020204" charset="0"/>
              </a:rPr>
            </a:br>
            <a:r>
              <a:rPr lang="en" sz="3200" b="1" dirty="0" smtClean="0">
                <a:solidFill>
                  <a:srgbClr val="00B0F0"/>
                </a:solidFill>
                <a:latin typeface="Montserrat" panose="020B0604020202020204" charset="0"/>
              </a:rPr>
              <a:t>Công việc</a:t>
            </a:r>
            <a:endParaRPr lang="en" b="1" dirty="0">
              <a:solidFill>
                <a:srgbClr val="00B0F0"/>
              </a:solidFill>
              <a:latin typeface="Montserrat" panose="020B0604020202020204" charset="0"/>
            </a:endParaRPr>
          </a:p>
        </p:txBody>
      </p:sp>
      <p:sp>
        <p:nvSpPr>
          <p:cNvPr id="13" name="Shape 98"/>
          <p:cNvSpPr txBox="1">
            <a:spLocks/>
          </p:cNvSpPr>
          <p:nvPr/>
        </p:nvSpPr>
        <p:spPr>
          <a:xfrm>
            <a:off x="1734947" y="2538732"/>
            <a:ext cx="4890549" cy="226335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000"/>
              <a:buFont typeface="Montserrat"/>
              <a:buNone/>
              <a:defRPr sz="3000" b="1" i="0" u="none" strike="noStrike" cap="none">
                <a:solidFill>
                  <a:srgbClr val="999999"/>
                </a:solidFill>
                <a:latin typeface="Montserrat"/>
                <a:ea typeface="Montserrat"/>
                <a:cs typeface="Montserrat"/>
                <a:sym typeface="Montserrat"/>
              </a:defRPr>
            </a:lvl1pPr>
            <a:lvl2pPr lvl="1"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2pPr>
            <a:lvl3pPr lvl="2"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3pPr>
            <a:lvl4pPr lvl="3"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4pPr>
            <a:lvl5pPr lvl="4"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5pPr>
            <a:lvl6pPr lvl="5"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6pPr>
            <a:lvl7pPr lvl="6"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7pPr>
            <a:lvl8pPr lvl="7"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8pPr>
            <a:lvl9pPr lvl="8"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9pPr>
          </a:lstStyle>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Học training</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Validate và Verify</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Sửa lỗi</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Unit Testing </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Thực hành trên thiết bị</a:t>
            </a:r>
          </a:p>
        </p:txBody>
      </p:sp>
    </p:spTree>
    <p:extLst>
      <p:ext uri="{BB962C8B-B14F-4D97-AF65-F5344CB8AC3E}">
        <p14:creationId xmlns:p14="http://schemas.microsoft.com/office/powerpoint/2010/main" val="3547323179"/>
      </p:ext>
    </p:extLst>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85"/>
        <p:cNvGrpSpPr/>
        <p:nvPr/>
      </p:nvGrpSpPr>
      <p:grpSpPr>
        <a:xfrm>
          <a:off x="0" y="0"/>
          <a:ext cx="0" cy="0"/>
          <a:chOff x="0" y="0"/>
          <a:chExt cx="0" cy="0"/>
        </a:xfrm>
      </p:grpSpPr>
      <p:pic>
        <p:nvPicPr>
          <p:cNvPr id="1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
        <p:nvSpPr>
          <p:cNvPr id="12" name="Shape 98"/>
          <p:cNvSpPr txBox="1">
            <a:spLocks/>
          </p:cNvSpPr>
          <p:nvPr/>
        </p:nvSpPr>
        <p:spPr>
          <a:xfrm>
            <a:off x="657922" y="232685"/>
            <a:ext cx="3522300" cy="1659276"/>
          </a:xfrm>
          <a:prstGeom prst="rect">
            <a:avLst/>
          </a:prstGeom>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 sz="7200" b="1" dirty="0">
                <a:solidFill>
                  <a:srgbClr val="00B0F0"/>
                </a:solidFill>
                <a:latin typeface="Montserrat" panose="020B0604020202020204" charset="0"/>
              </a:rPr>
              <a:t>4</a:t>
            </a:r>
            <a:r>
              <a:rPr lang="en" sz="7200" b="1" dirty="0" smtClean="0">
                <a:solidFill>
                  <a:srgbClr val="00B0F0"/>
                </a:solidFill>
                <a:latin typeface="Montserrat" panose="020B0604020202020204" charset="0"/>
              </a:rPr>
              <a:t>.</a:t>
            </a:r>
            <a:r>
              <a:rPr lang="en" b="1" dirty="0" smtClean="0">
                <a:latin typeface="Montserrat" panose="020B0604020202020204" charset="0"/>
              </a:rPr>
              <a:t> </a:t>
            </a:r>
            <a:r>
              <a:rPr lang="en" dirty="0" smtClean="0">
                <a:latin typeface="Montserrat" panose="020B0604020202020204" charset="0"/>
              </a:rPr>
              <a:t/>
            </a:r>
            <a:br>
              <a:rPr lang="en" dirty="0" smtClean="0">
                <a:latin typeface="Montserrat" panose="020B0604020202020204" charset="0"/>
              </a:rPr>
            </a:br>
            <a:r>
              <a:rPr lang="en" sz="3200" b="1" dirty="0" smtClean="0">
                <a:solidFill>
                  <a:srgbClr val="00B0F0"/>
                </a:solidFill>
                <a:latin typeface="Montserrat" panose="020B0604020202020204" charset="0"/>
              </a:rPr>
              <a:t>IDE</a:t>
            </a:r>
            <a:endParaRPr lang="en" b="1" dirty="0">
              <a:solidFill>
                <a:srgbClr val="00B0F0"/>
              </a:solidFill>
              <a:latin typeface="Montserrat" panose="020B0604020202020204" charset="0"/>
            </a:endParaRPr>
          </a:p>
        </p:txBody>
      </p:sp>
      <p:pic>
        <p:nvPicPr>
          <p:cNvPr id="5" name="Picture 4" descr="Kết quả hình ảnh cho CGI compose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94000" y="752782"/>
            <a:ext cx="2314342" cy="731332"/>
          </a:xfrm>
          <a:prstGeom prst="rect">
            <a:avLst/>
          </a:prstGeom>
          <a:noFill/>
          <a:ln>
            <a:noFill/>
          </a:ln>
        </p:spPr>
      </p:pic>
      <p:pic>
        <p:nvPicPr>
          <p:cNvPr id="6" name="Picture 5" descr="Kết quả hình ảnh cho iar state machine"/>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844866" y="3638641"/>
            <a:ext cx="1587932" cy="1190949"/>
          </a:xfrm>
          <a:prstGeom prst="rect">
            <a:avLst/>
          </a:prstGeom>
          <a:noFill/>
          <a:ln>
            <a:noFill/>
          </a:ln>
        </p:spPr>
      </p:pic>
      <p:pic>
        <p:nvPicPr>
          <p:cNvPr id="1026" name="Picture 2" descr="Kết quả hình ảnh cho eclips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0595" y="3405532"/>
            <a:ext cx="1905000" cy="1905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https://lmt.com.vn/images/content_category/PHP/T9_2012/cac-thanh-phan-trong-mvc.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57476" y="1974329"/>
            <a:ext cx="3187390" cy="2390543"/>
          </a:xfrm>
          <a:prstGeom prst="rect">
            <a:avLst/>
          </a:prstGeom>
          <a:noFill/>
          <a:ln>
            <a:noFill/>
          </a:ln>
        </p:spPr>
      </p:pic>
      <p:cxnSp>
        <p:nvCxnSpPr>
          <p:cNvPr id="4" name="Straight Arrow Connector 3"/>
          <p:cNvCxnSpPr/>
          <p:nvPr/>
        </p:nvCxnSpPr>
        <p:spPr>
          <a:xfrm>
            <a:off x="5408342" y="1509611"/>
            <a:ext cx="1230490" cy="1992746"/>
          </a:xfrm>
          <a:prstGeom prst="straightConnector1">
            <a:avLst/>
          </a:prstGeom>
          <a:ln>
            <a:headEnd type="triangle"/>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p:cNvCxnSpPr/>
          <p:nvPr/>
        </p:nvCxnSpPr>
        <p:spPr>
          <a:xfrm flipH="1">
            <a:off x="1426986" y="1484114"/>
            <a:ext cx="1387025" cy="2401819"/>
          </a:xfrm>
          <a:prstGeom prst="straightConnector1">
            <a:avLst/>
          </a:prstGeom>
          <a:ln>
            <a:headEnd type="triangle"/>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p:cNvCxnSpPr/>
          <p:nvPr/>
        </p:nvCxnSpPr>
        <p:spPr>
          <a:xfrm flipH="1">
            <a:off x="2657476" y="4364872"/>
            <a:ext cx="2951169"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79505937"/>
      </p:ext>
    </p:extLst>
  </p:cSld>
  <p:clrMapOvr>
    <a:masterClrMapping/>
  </p:clrMapOvr>
  <p:transition>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85"/>
        <p:cNvGrpSpPr/>
        <p:nvPr/>
      </p:nvGrpSpPr>
      <p:grpSpPr>
        <a:xfrm>
          <a:off x="0" y="0"/>
          <a:ext cx="0" cy="0"/>
          <a:chOff x="0" y="0"/>
          <a:chExt cx="0" cy="0"/>
        </a:xfrm>
      </p:grpSpPr>
      <p:pic>
        <p:nvPicPr>
          <p:cNvPr id="1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
        <p:nvSpPr>
          <p:cNvPr id="12" name="Shape 98"/>
          <p:cNvSpPr txBox="1">
            <a:spLocks/>
          </p:cNvSpPr>
          <p:nvPr/>
        </p:nvSpPr>
        <p:spPr>
          <a:xfrm>
            <a:off x="657922" y="232685"/>
            <a:ext cx="4828478" cy="1659276"/>
          </a:xfrm>
          <a:prstGeom prst="rect">
            <a:avLst/>
          </a:prstGeom>
          <a:noFill/>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 sz="7200" b="1" dirty="0">
                <a:solidFill>
                  <a:srgbClr val="00B0F0"/>
                </a:solidFill>
                <a:latin typeface="Montserrat" panose="020B0604020202020204" charset="0"/>
              </a:rPr>
              <a:t>5</a:t>
            </a:r>
            <a:r>
              <a:rPr lang="en" sz="7200" b="1" dirty="0" smtClean="0">
                <a:solidFill>
                  <a:srgbClr val="00B0F0"/>
                </a:solidFill>
                <a:latin typeface="Montserrat" panose="020B0604020202020204" charset="0"/>
              </a:rPr>
              <a:t>.</a:t>
            </a:r>
            <a:r>
              <a:rPr lang="en" b="1" dirty="0" smtClean="0">
                <a:latin typeface="Montserrat" panose="020B0604020202020204" charset="0"/>
              </a:rPr>
              <a:t> </a:t>
            </a:r>
            <a:r>
              <a:rPr lang="en" dirty="0" smtClean="0">
                <a:latin typeface="Montserrat" panose="020B0604020202020204" charset="0"/>
              </a:rPr>
              <a:t/>
            </a:r>
            <a:br>
              <a:rPr lang="en" dirty="0" smtClean="0">
                <a:latin typeface="Montserrat" panose="020B0604020202020204" charset="0"/>
              </a:rPr>
            </a:br>
            <a:r>
              <a:rPr lang="en" sz="3200" b="1" dirty="0">
                <a:solidFill>
                  <a:srgbClr val="00B0F0"/>
                </a:solidFill>
                <a:latin typeface="Montserrat" panose="020B0604020202020204" charset="0"/>
              </a:rPr>
              <a:t>Những thứ học được</a:t>
            </a:r>
            <a:endParaRPr lang="en" b="1" dirty="0">
              <a:solidFill>
                <a:srgbClr val="00B0F0"/>
              </a:solidFill>
              <a:latin typeface="Montserrat" panose="020B0604020202020204" charset="0"/>
            </a:endParaRPr>
          </a:p>
        </p:txBody>
      </p:sp>
      <p:sp>
        <p:nvSpPr>
          <p:cNvPr id="5" name="Shape 98"/>
          <p:cNvSpPr txBox="1">
            <a:spLocks/>
          </p:cNvSpPr>
          <p:nvPr/>
        </p:nvSpPr>
        <p:spPr>
          <a:xfrm>
            <a:off x="1221991" y="2590213"/>
            <a:ext cx="4890549" cy="226335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000"/>
              <a:buFont typeface="Montserrat"/>
              <a:buNone/>
              <a:defRPr sz="3000" b="1" i="0" u="none" strike="noStrike" cap="none">
                <a:solidFill>
                  <a:srgbClr val="999999"/>
                </a:solidFill>
                <a:latin typeface="Montserrat"/>
                <a:ea typeface="Montserrat"/>
                <a:cs typeface="Montserrat"/>
                <a:sym typeface="Montserrat"/>
              </a:defRPr>
            </a:lvl1pPr>
            <a:lvl2pPr lvl="1"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2pPr>
            <a:lvl3pPr lvl="2"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3pPr>
            <a:lvl4pPr lvl="3"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4pPr>
            <a:lvl5pPr lvl="4"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5pPr>
            <a:lvl6pPr lvl="5"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6pPr>
            <a:lvl7pPr lvl="6"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7pPr>
            <a:lvl8pPr lvl="7"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8pPr>
            <a:lvl9pPr lvl="8"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9pPr>
          </a:lstStyle>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Team work, group work</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Tác phong</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Quản lí project</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Workflow</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Deadline</a:t>
            </a:r>
            <a:r>
              <a:rPr lang="en" sz="2500" dirty="0" smtClean="0">
                <a:solidFill>
                  <a:schemeClr val="tx1">
                    <a:lumMod val="50000"/>
                    <a:lumOff val="50000"/>
                  </a:schemeClr>
                </a:solidFill>
              </a:rPr>
              <a:t> </a:t>
            </a:r>
            <a:endParaRPr lang="en" sz="2500" dirty="0" smtClean="0">
              <a:solidFill>
                <a:schemeClr val="tx1">
                  <a:lumMod val="50000"/>
                  <a:lumOff val="50000"/>
                </a:schemeClr>
              </a:solidFill>
            </a:endParaRPr>
          </a:p>
        </p:txBody>
      </p:sp>
    </p:spTree>
    <p:extLst>
      <p:ext uri="{BB962C8B-B14F-4D97-AF65-F5344CB8AC3E}">
        <p14:creationId xmlns:p14="http://schemas.microsoft.com/office/powerpoint/2010/main" val="928671464"/>
      </p:ext>
    </p:extLst>
  </p:cSld>
  <p:clrMapOvr>
    <a:masterClrMapping/>
  </p:clrMapOvr>
  <p:transition>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85"/>
        <p:cNvGrpSpPr/>
        <p:nvPr/>
      </p:nvGrpSpPr>
      <p:grpSpPr>
        <a:xfrm>
          <a:off x="0" y="0"/>
          <a:ext cx="0" cy="0"/>
          <a:chOff x="0" y="0"/>
          <a:chExt cx="0" cy="0"/>
        </a:xfrm>
      </p:grpSpPr>
      <p:pic>
        <p:nvPicPr>
          <p:cNvPr id="10" name="Picture 2" descr="Hình ảnh có liên qua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3535" y="193378"/>
            <a:ext cx="969304" cy="969304"/>
          </a:xfrm>
          <a:prstGeom prst="rect">
            <a:avLst/>
          </a:prstGeom>
          <a:noFill/>
          <a:extLst>
            <a:ext uri="{909E8E84-426E-40DD-AFC4-6F175D3DCCD1}">
              <a14:hiddenFill xmlns:a14="http://schemas.microsoft.com/office/drawing/2010/main">
                <a:solidFill>
                  <a:srgbClr val="FFFFFF"/>
                </a:solidFill>
              </a14:hiddenFill>
            </a:ext>
          </a:extLst>
        </p:spPr>
      </p:pic>
      <p:sp>
        <p:nvSpPr>
          <p:cNvPr id="12" name="Shape 98"/>
          <p:cNvSpPr txBox="1">
            <a:spLocks/>
          </p:cNvSpPr>
          <p:nvPr/>
        </p:nvSpPr>
        <p:spPr>
          <a:xfrm>
            <a:off x="657921" y="232685"/>
            <a:ext cx="5664819" cy="1659276"/>
          </a:xfrm>
          <a:prstGeom prst="rect">
            <a:avLst/>
          </a:prstGeom>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 sz="7200" b="1" dirty="0" smtClean="0">
                <a:solidFill>
                  <a:srgbClr val="00B0F0"/>
                </a:solidFill>
                <a:latin typeface="Montserrat" panose="020B0604020202020204" charset="0"/>
              </a:rPr>
              <a:t>6.</a:t>
            </a:r>
            <a:r>
              <a:rPr lang="en" b="1" dirty="0" smtClean="0">
                <a:latin typeface="Montserrat" panose="020B0604020202020204" charset="0"/>
              </a:rPr>
              <a:t> </a:t>
            </a:r>
            <a:r>
              <a:rPr lang="en" dirty="0" smtClean="0">
                <a:latin typeface="Montserrat" panose="020B0604020202020204" charset="0"/>
              </a:rPr>
              <a:t/>
            </a:r>
            <a:br>
              <a:rPr lang="en" dirty="0" smtClean="0">
                <a:latin typeface="Montserrat" panose="020B0604020202020204" charset="0"/>
              </a:rPr>
            </a:br>
            <a:r>
              <a:rPr lang="en" sz="3200" b="1" dirty="0" smtClean="0">
                <a:solidFill>
                  <a:srgbClr val="00B0F0"/>
                </a:solidFill>
                <a:latin typeface="Montserrat" panose="020B0604020202020204" charset="0"/>
              </a:rPr>
              <a:t>Những </a:t>
            </a:r>
            <a:r>
              <a:rPr lang="en" sz="3200" b="1" dirty="0">
                <a:solidFill>
                  <a:srgbClr val="00B0F0"/>
                </a:solidFill>
                <a:latin typeface="Montserrat" panose="020B0604020202020204" charset="0"/>
              </a:rPr>
              <a:t>thứ cần trao dồi</a:t>
            </a:r>
          </a:p>
          <a:p>
            <a:endParaRPr lang="en" b="1" dirty="0">
              <a:solidFill>
                <a:srgbClr val="00B0F0"/>
              </a:solidFill>
              <a:latin typeface="Montserrat" panose="020B0604020202020204" charset="0"/>
            </a:endParaRPr>
          </a:p>
        </p:txBody>
      </p:sp>
      <p:sp>
        <p:nvSpPr>
          <p:cNvPr id="13" name="Shape 98"/>
          <p:cNvSpPr txBox="1">
            <a:spLocks/>
          </p:cNvSpPr>
          <p:nvPr/>
        </p:nvSpPr>
        <p:spPr>
          <a:xfrm>
            <a:off x="1221991" y="1891961"/>
            <a:ext cx="5100749" cy="2263355"/>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999999"/>
              </a:buClr>
              <a:buSzPts val="3000"/>
              <a:buFont typeface="Montserrat"/>
              <a:buNone/>
              <a:defRPr sz="3000" b="1" i="0" u="none" strike="noStrike" cap="none">
                <a:solidFill>
                  <a:srgbClr val="999999"/>
                </a:solidFill>
                <a:latin typeface="Montserrat"/>
                <a:ea typeface="Montserrat"/>
                <a:cs typeface="Montserrat"/>
                <a:sym typeface="Montserrat"/>
              </a:defRPr>
            </a:lvl1pPr>
            <a:lvl2pPr lvl="1"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2pPr>
            <a:lvl3pPr lvl="2"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3pPr>
            <a:lvl4pPr lvl="3"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4pPr>
            <a:lvl5pPr lvl="4"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5pPr>
            <a:lvl6pPr lvl="5"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6pPr>
            <a:lvl7pPr lvl="6"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7pPr>
            <a:lvl8pPr lvl="7"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8pPr>
            <a:lvl9pPr lvl="8" rtl="0">
              <a:spcBef>
                <a:spcPts val="0"/>
              </a:spcBef>
              <a:buClr>
                <a:srgbClr val="999999"/>
              </a:buClr>
              <a:buSzPts val="3000"/>
              <a:buFont typeface="Montserrat"/>
              <a:buNone/>
              <a:defRPr sz="3000" b="1">
                <a:solidFill>
                  <a:srgbClr val="999999"/>
                </a:solidFill>
                <a:latin typeface="Montserrat"/>
                <a:ea typeface="Montserrat"/>
                <a:cs typeface="Montserrat"/>
                <a:sym typeface="Montserrat"/>
              </a:defRPr>
            </a:lvl9pPr>
          </a:lstStyle>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Kiến thức chuyên môn</a:t>
            </a:r>
          </a:p>
          <a:p>
            <a:pPr marL="285750" indent="-285750" algn="just">
              <a:lnSpc>
                <a:spcPct val="150000"/>
              </a:lnSpc>
              <a:buFont typeface="Arial" panose="020B0604020202020204" pitchFamily="34" charset="0"/>
              <a:buChar char="•"/>
            </a:pPr>
            <a:r>
              <a:rPr lang="en-US" sz="2500" dirty="0" smtClean="0">
                <a:solidFill>
                  <a:schemeClr val="tx1">
                    <a:lumMod val="50000"/>
                    <a:lumOff val="50000"/>
                  </a:schemeClr>
                </a:solidFill>
              </a:rPr>
              <a:t>K</a:t>
            </a:r>
            <a:r>
              <a:rPr lang="en" sz="2500" dirty="0" smtClean="0">
                <a:solidFill>
                  <a:schemeClr val="tx1">
                    <a:lumMod val="50000"/>
                    <a:lumOff val="50000"/>
                  </a:schemeClr>
                </a:solidFill>
              </a:rPr>
              <a:t>ĩ năng mềm</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Kĩ năng giao tiếp</a:t>
            </a:r>
          </a:p>
          <a:p>
            <a:pPr marL="285750" indent="-285750" algn="just">
              <a:lnSpc>
                <a:spcPct val="150000"/>
              </a:lnSpc>
              <a:buFont typeface="Arial" panose="020B0604020202020204" pitchFamily="34" charset="0"/>
              <a:buChar char="•"/>
            </a:pPr>
            <a:r>
              <a:rPr lang="en" sz="2500" dirty="0" smtClean="0">
                <a:solidFill>
                  <a:schemeClr val="tx1">
                    <a:lumMod val="50000"/>
                    <a:lumOff val="50000"/>
                  </a:schemeClr>
                </a:solidFill>
              </a:rPr>
              <a:t>Quản lí thời gian, công việc</a:t>
            </a:r>
            <a:endParaRPr lang="en" sz="2500" dirty="0" smtClean="0">
              <a:solidFill>
                <a:schemeClr val="tx1">
                  <a:lumMod val="50000"/>
                  <a:lumOff val="50000"/>
                </a:schemeClr>
              </a:solidFill>
            </a:endParaRPr>
          </a:p>
        </p:txBody>
      </p:sp>
    </p:spTree>
    <p:extLst>
      <p:ext uri="{BB962C8B-B14F-4D97-AF65-F5344CB8AC3E}">
        <p14:creationId xmlns:p14="http://schemas.microsoft.com/office/powerpoint/2010/main" val="2591158110"/>
      </p:ext>
    </p:extLst>
  </p:cSld>
  <p:clrMapOvr>
    <a:masterClrMapping/>
  </p:clrMapOvr>
  <p:transition>
    <p:fade thruBlk="1"/>
  </p:transition>
  <p:timing>
    <p:tnLst>
      <p:par>
        <p:cTn id="1" dur="indefinite" restart="never" nodeType="tmRoot"/>
      </p:par>
    </p:tnLst>
  </p:timing>
</p:sld>
</file>

<file path=ppt/theme/theme1.xml><?xml version="1.0" encoding="utf-8"?>
<a:theme xmlns:a="http://schemas.openxmlformats.org/drawingml/2006/main" name="Arvirarg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496</TotalTime>
  <Words>417</Words>
  <Application>Microsoft Office PowerPoint</Application>
  <PresentationFormat>On-screen Show (16:9)</PresentationFormat>
  <Paragraphs>76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Karla</vt:lpstr>
      <vt:lpstr>Arial</vt:lpstr>
      <vt:lpstr>Malgun Gothic</vt:lpstr>
      <vt:lpstr>Montserrat</vt:lpstr>
      <vt:lpstr>Arvirargus template</vt:lpstr>
      <vt:lpstr>Báo cáo thực tập doanh nghiệp Car Multimedia </vt:lpstr>
      <vt:lpstr>PowerPoint Presentation</vt:lpstr>
      <vt:lpstr>Giới thiệu về công ty Robert Bosch</vt:lpstr>
      <vt:lpstr>1. Department  Car Multimedia</vt:lpstr>
      <vt:lpstr> 2. WORKFLOW trong Project</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thực tập doanh nghiệp Car Multimedia</dc:title>
  <dc:creator>Tuy Chon</dc:creator>
  <cp:lastModifiedBy>Microsoft account</cp:lastModifiedBy>
  <cp:revision>38</cp:revision>
  <dcterms:modified xsi:type="dcterms:W3CDTF">2018-01-03T10:00:34Z</dcterms:modified>
</cp:coreProperties>
</file>